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 id="2147483672" r:id="rId3"/>
    <p:sldMasterId id="2147483681" r:id="rId4"/>
  </p:sldMasterIdLst>
  <p:notesMasterIdLst>
    <p:notesMasterId r:id="rId28"/>
  </p:notesMasterIdLst>
  <p:handoutMasterIdLst>
    <p:handoutMasterId r:id="rId29"/>
  </p:handoutMasterIdLst>
  <p:sldIdLst>
    <p:sldId id="256" r:id="rId5"/>
    <p:sldId id="270" r:id="rId6"/>
    <p:sldId id="310" r:id="rId7"/>
    <p:sldId id="311" r:id="rId8"/>
    <p:sldId id="312" r:id="rId9"/>
    <p:sldId id="314" r:id="rId10"/>
    <p:sldId id="318" r:id="rId11"/>
    <p:sldId id="328" r:id="rId12"/>
    <p:sldId id="329" r:id="rId13"/>
    <p:sldId id="330" r:id="rId14"/>
    <p:sldId id="316" r:id="rId15"/>
    <p:sldId id="313" r:id="rId16"/>
    <p:sldId id="306" r:id="rId17"/>
    <p:sldId id="319" r:id="rId18"/>
    <p:sldId id="320" r:id="rId19"/>
    <p:sldId id="321" r:id="rId20"/>
    <p:sldId id="322" r:id="rId21"/>
    <p:sldId id="323" r:id="rId22"/>
    <p:sldId id="317" r:id="rId23"/>
    <p:sldId id="324" r:id="rId24"/>
    <p:sldId id="327" r:id="rId25"/>
    <p:sldId id="326" r:id="rId26"/>
    <p:sldId id="325" r:id="rId27"/>
  </p:sldIdLst>
  <p:sldSz cx="9144000" cy="6858000" type="screen4x3"/>
  <p:notesSz cx="6797675" cy="9928225"/>
  <p:defaultTextStyle>
    <a:defPPr>
      <a:defRPr lang="de-D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244">
          <p15:clr>
            <a:srgbClr val="A4A3A4"/>
          </p15:clr>
        </p15:guide>
        <p15:guide id="3" orient="horz" pos="908">
          <p15:clr>
            <a:srgbClr val="A4A3A4"/>
          </p15:clr>
        </p15:guide>
        <p15:guide id="4" orient="horz" pos="702">
          <p15:clr>
            <a:srgbClr val="A4A3A4"/>
          </p15:clr>
        </p15:guide>
        <p15:guide id="5" pos="2880">
          <p15:clr>
            <a:srgbClr val="A4A3A4"/>
          </p15:clr>
        </p15:guide>
        <p15:guide id="6" pos="48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00"/>
    <a:srgbClr val="2FDFF1"/>
    <a:srgbClr val="8EBAC8"/>
    <a:srgbClr val="2656A4"/>
    <a:srgbClr val="007E2D"/>
    <a:srgbClr val="F462EA"/>
    <a:srgbClr val="D76B49"/>
    <a:srgbClr val="C00C99"/>
    <a:srgbClr val="C5E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49" autoAdjust="0"/>
  </p:normalViewPr>
  <p:slideViewPr>
    <p:cSldViewPr snapToGrid="0">
      <p:cViewPr varScale="1">
        <p:scale>
          <a:sx n="75" d="100"/>
          <a:sy n="75" d="100"/>
        </p:scale>
        <p:origin x="1013" y="43"/>
      </p:cViewPr>
      <p:guideLst>
        <p:guide orient="horz" pos="2160"/>
        <p:guide orient="horz" pos="4244"/>
        <p:guide orient="horz" pos="908"/>
        <p:guide orient="horz" pos="702"/>
        <p:guide pos="2880"/>
        <p:guide pos="481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5" y="2"/>
            <a:ext cx="2945293" cy="497041"/>
          </a:xfrm>
          <a:prstGeom prst="rect">
            <a:avLst/>
          </a:prstGeom>
          <a:noFill/>
          <a:ln w="9525">
            <a:noFill/>
            <a:miter lim="800000"/>
            <a:headEnd/>
            <a:tailEnd/>
          </a:ln>
          <a:effectLst/>
        </p:spPr>
        <p:txBody>
          <a:bodyPr vert="horz" wrap="square" lIns="95545" tIns="47772" rIns="95545" bIns="47772" numCol="1" anchor="t" anchorCtr="0" compatLnSpc="1">
            <a:prstTxWarp prst="textNoShape">
              <a:avLst/>
            </a:prstTxWarp>
          </a:bodyPr>
          <a:lstStyle>
            <a:lvl1pPr defTabSz="956050">
              <a:defRPr sz="1300"/>
            </a:lvl1pPr>
          </a:lstStyle>
          <a:p>
            <a:endParaRPr lang="de-DE" dirty="0"/>
          </a:p>
        </p:txBody>
      </p:sp>
      <p:sp>
        <p:nvSpPr>
          <p:cNvPr id="7171" name="Rectangle 1027"/>
          <p:cNvSpPr>
            <a:spLocks noGrp="1" noChangeArrowheads="1"/>
          </p:cNvSpPr>
          <p:nvPr>
            <p:ph type="dt" sz="quarter" idx="1"/>
          </p:nvPr>
        </p:nvSpPr>
        <p:spPr bwMode="auto">
          <a:xfrm>
            <a:off x="3852386" y="2"/>
            <a:ext cx="2945293" cy="497041"/>
          </a:xfrm>
          <a:prstGeom prst="rect">
            <a:avLst/>
          </a:prstGeom>
          <a:noFill/>
          <a:ln w="9525">
            <a:noFill/>
            <a:miter lim="800000"/>
            <a:headEnd/>
            <a:tailEnd/>
          </a:ln>
          <a:effectLst/>
        </p:spPr>
        <p:txBody>
          <a:bodyPr vert="horz" wrap="square" lIns="95545" tIns="47772" rIns="95545" bIns="47772" numCol="1" anchor="t" anchorCtr="0" compatLnSpc="1">
            <a:prstTxWarp prst="textNoShape">
              <a:avLst/>
            </a:prstTxWarp>
          </a:bodyPr>
          <a:lstStyle>
            <a:lvl1pPr algn="r" defTabSz="956050">
              <a:defRPr sz="1300"/>
            </a:lvl1pPr>
          </a:lstStyle>
          <a:p>
            <a:endParaRPr lang="de-DE" dirty="0"/>
          </a:p>
        </p:txBody>
      </p:sp>
      <p:sp>
        <p:nvSpPr>
          <p:cNvPr id="7172" name="Rectangle 1028"/>
          <p:cNvSpPr>
            <a:spLocks noGrp="1" noChangeArrowheads="1"/>
          </p:cNvSpPr>
          <p:nvPr>
            <p:ph type="ftr" sz="quarter" idx="2"/>
          </p:nvPr>
        </p:nvSpPr>
        <p:spPr bwMode="auto">
          <a:xfrm>
            <a:off x="5" y="9431187"/>
            <a:ext cx="2945293" cy="497041"/>
          </a:xfrm>
          <a:prstGeom prst="rect">
            <a:avLst/>
          </a:prstGeom>
          <a:noFill/>
          <a:ln w="9525">
            <a:noFill/>
            <a:miter lim="800000"/>
            <a:headEnd/>
            <a:tailEnd/>
          </a:ln>
          <a:effectLst/>
        </p:spPr>
        <p:txBody>
          <a:bodyPr vert="horz" wrap="square" lIns="95545" tIns="47772" rIns="95545" bIns="47772" numCol="1" anchor="b" anchorCtr="0" compatLnSpc="1">
            <a:prstTxWarp prst="textNoShape">
              <a:avLst/>
            </a:prstTxWarp>
          </a:bodyPr>
          <a:lstStyle>
            <a:lvl1pPr defTabSz="956050">
              <a:defRPr sz="1300"/>
            </a:lvl1pPr>
          </a:lstStyle>
          <a:p>
            <a:endParaRPr lang="de-DE" dirty="0"/>
          </a:p>
        </p:txBody>
      </p:sp>
      <p:sp>
        <p:nvSpPr>
          <p:cNvPr id="7173" name="Rectangle 1029"/>
          <p:cNvSpPr>
            <a:spLocks noGrp="1" noChangeArrowheads="1"/>
          </p:cNvSpPr>
          <p:nvPr>
            <p:ph type="sldNum" sz="quarter" idx="3"/>
          </p:nvPr>
        </p:nvSpPr>
        <p:spPr bwMode="auto">
          <a:xfrm>
            <a:off x="3852386" y="9431187"/>
            <a:ext cx="2945293" cy="497041"/>
          </a:xfrm>
          <a:prstGeom prst="rect">
            <a:avLst/>
          </a:prstGeom>
          <a:noFill/>
          <a:ln w="9525">
            <a:noFill/>
            <a:miter lim="800000"/>
            <a:headEnd/>
            <a:tailEnd/>
          </a:ln>
          <a:effectLst/>
        </p:spPr>
        <p:txBody>
          <a:bodyPr vert="horz" wrap="square" lIns="95545" tIns="47772" rIns="95545" bIns="47772" numCol="1" anchor="b" anchorCtr="0" compatLnSpc="1">
            <a:prstTxWarp prst="textNoShape">
              <a:avLst/>
            </a:prstTxWarp>
          </a:bodyPr>
          <a:lstStyle>
            <a:lvl1pPr algn="r" defTabSz="956050">
              <a:defRPr sz="1300"/>
            </a:lvl1pPr>
          </a:lstStyle>
          <a:p>
            <a:fld id="{CCA71174-BFB2-4203-A20C-2F49E18DCFEF}" type="slidenum">
              <a:rPr lang="de-DE"/>
              <a:pPr/>
              <a:t>‹Nr.›</a:t>
            </a:fld>
            <a:endParaRPr lang="de-DE" dirty="0"/>
          </a:p>
        </p:txBody>
      </p:sp>
    </p:spTree>
    <p:extLst>
      <p:ext uri="{BB962C8B-B14F-4D97-AF65-F5344CB8AC3E}">
        <p14:creationId xmlns:p14="http://schemas.microsoft.com/office/powerpoint/2010/main" val="253148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2"/>
            <a:ext cx="2945293" cy="497041"/>
          </a:xfrm>
          <a:prstGeom prst="rect">
            <a:avLst/>
          </a:prstGeom>
        </p:spPr>
        <p:txBody>
          <a:bodyPr vert="horz" lIns="90423" tIns="45212" rIns="90423" bIns="45212" rtlCol="0"/>
          <a:lstStyle>
            <a:lvl1pPr algn="l">
              <a:defRPr sz="1200"/>
            </a:lvl1pPr>
          </a:lstStyle>
          <a:p>
            <a:endParaRPr lang="de-DE" dirty="0"/>
          </a:p>
        </p:txBody>
      </p:sp>
      <p:sp>
        <p:nvSpPr>
          <p:cNvPr id="3" name="Datumsplatzhalter 2"/>
          <p:cNvSpPr>
            <a:spLocks noGrp="1"/>
          </p:cNvSpPr>
          <p:nvPr>
            <p:ph type="dt" idx="1"/>
          </p:nvPr>
        </p:nvSpPr>
        <p:spPr>
          <a:xfrm>
            <a:off x="3850819" y="2"/>
            <a:ext cx="2945293" cy="497041"/>
          </a:xfrm>
          <a:prstGeom prst="rect">
            <a:avLst/>
          </a:prstGeom>
        </p:spPr>
        <p:txBody>
          <a:bodyPr vert="horz" lIns="90423" tIns="45212" rIns="90423" bIns="45212" rtlCol="0"/>
          <a:lstStyle>
            <a:lvl1pPr algn="r">
              <a:defRPr sz="1200"/>
            </a:lvl1pPr>
          </a:lstStyle>
          <a:p>
            <a:fld id="{C14B69D3-33A5-4327-8E1D-CF706B419433}" type="datetimeFigureOut">
              <a:rPr lang="de-DE" smtClean="0"/>
              <a:pPr/>
              <a:t>22.05.2019</a:t>
            </a:fld>
            <a:endParaRPr lang="de-DE" dirty="0"/>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0423" tIns="45212" rIns="90423" bIns="45212" rtlCol="0" anchor="ctr"/>
          <a:lstStyle/>
          <a:p>
            <a:endParaRPr lang="de-DE" dirty="0"/>
          </a:p>
        </p:txBody>
      </p:sp>
      <p:sp>
        <p:nvSpPr>
          <p:cNvPr id="5" name="Notizenplatzhalter 4"/>
          <p:cNvSpPr>
            <a:spLocks noGrp="1"/>
          </p:cNvSpPr>
          <p:nvPr>
            <p:ph type="body" sz="quarter" idx="3"/>
          </p:nvPr>
        </p:nvSpPr>
        <p:spPr>
          <a:xfrm>
            <a:off x="679929" y="4715596"/>
            <a:ext cx="5437827" cy="4468645"/>
          </a:xfrm>
          <a:prstGeom prst="rect">
            <a:avLst/>
          </a:prstGeom>
        </p:spPr>
        <p:txBody>
          <a:bodyPr vert="horz" lIns="90423" tIns="45212" rIns="90423" bIns="4521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5" y="9429616"/>
            <a:ext cx="2945293" cy="497041"/>
          </a:xfrm>
          <a:prstGeom prst="rect">
            <a:avLst/>
          </a:prstGeom>
        </p:spPr>
        <p:txBody>
          <a:bodyPr vert="horz" lIns="90423" tIns="45212" rIns="90423" bIns="45212"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819" y="9429616"/>
            <a:ext cx="2945293" cy="497041"/>
          </a:xfrm>
          <a:prstGeom prst="rect">
            <a:avLst/>
          </a:prstGeom>
        </p:spPr>
        <p:txBody>
          <a:bodyPr vert="horz" lIns="90423" tIns="45212" rIns="90423" bIns="45212" rtlCol="0" anchor="b"/>
          <a:lstStyle>
            <a:lvl1pPr algn="r">
              <a:defRPr sz="1200"/>
            </a:lvl1pPr>
          </a:lstStyle>
          <a:p>
            <a:fld id="{D4584C97-3283-4832-BF0D-3CC8431F6C9F}" type="slidenum">
              <a:rPr lang="de-DE" smtClean="0"/>
              <a:pPr/>
              <a:t>‹Nr.›</a:t>
            </a:fld>
            <a:endParaRPr lang="de-DE" dirty="0"/>
          </a:p>
        </p:txBody>
      </p:sp>
    </p:spTree>
    <p:extLst>
      <p:ext uri="{BB962C8B-B14F-4D97-AF65-F5344CB8AC3E}">
        <p14:creationId xmlns:p14="http://schemas.microsoft.com/office/powerpoint/2010/main" val="133136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584C97-3283-4832-BF0D-3CC8431F6C9F}" type="slidenum">
              <a:rPr lang="de-DE" smtClean="0"/>
              <a:pPr/>
              <a:t>2</a:t>
            </a:fld>
            <a:endParaRPr lang="de-DE" dirty="0"/>
          </a:p>
        </p:txBody>
      </p:sp>
    </p:spTree>
    <p:extLst>
      <p:ext uri="{BB962C8B-B14F-4D97-AF65-F5344CB8AC3E}">
        <p14:creationId xmlns:p14="http://schemas.microsoft.com/office/powerpoint/2010/main" val="287118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dirty="0"/>
          </a:p>
        </p:txBody>
      </p:sp>
      <p:sp>
        <p:nvSpPr>
          <p:cNvPr id="5" name="Datumsplatzhalter 4"/>
          <p:cNvSpPr>
            <a:spLocks noGrp="1"/>
          </p:cNvSpPr>
          <p:nvPr>
            <p:ph type="dt" idx="11"/>
          </p:nvPr>
        </p:nvSpPr>
        <p:spPr/>
        <p:txBody>
          <a:bodyPr/>
          <a:lstStyle/>
          <a:p>
            <a:fld id="{11470AA5-2A3E-43E3-9DE4-2FE80120997C}" type="datetime1">
              <a:rPr lang="de-DE" smtClean="0"/>
              <a:t>22.05.2019</a:t>
            </a:fld>
            <a:endParaRPr lang="de-DE"/>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1330611A-EFAC-4667-8619-46EB105643C0}" type="slidenum">
              <a:rPr lang="de-DE" smtClean="0"/>
              <a:pPr/>
              <a:t>8</a:t>
            </a:fld>
            <a:endParaRPr lang="de-DE"/>
          </a:p>
        </p:txBody>
      </p:sp>
    </p:spTree>
    <p:extLst>
      <p:ext uri="{BB962C8B-B14F-4D97-AF65-F5344CB8AC3E}">
        <p14:creationId xmlns:p14="http://schemas.microsoft.com/office/powerpoint/2010/main" val="15888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dirty="0"/>
          </a:p>
        </p:txBody>
      </p:sp>
      <p:sp>
        <p:nvSpPr>
          <p:cNvPr id="5" name="Datumsplatzhalter 4"/>
          <p:cNvSpPr>
            <a:spLocks noGrp="1"/>
          </p:cNvSpPr>
          <p:nvPr>
            <p:ph type="dt" idx="11"/>
          </p:nvPr>
        </p:nvSpPr>
        <p:spPr/>
        <p:txBody>
          <a:bodyPr/>
          <a:lstStyle/>
          <a:p>
            <a:fld id="{6E3A7C9E-EE55-41F4-93C6-1653361D9CCC}" type="datetime1">
              <a:rPr lang="de-DE" smtClean="0"/>
              <a:t>22.05.2019</a:t>
            </a:fld>
            <a:endParaRPr lang="de-DE"/>
          </a:p>
        </p:txBody>
      </p:sp>
      <p:sp>
        <p:nvSpPr>
          <p:cNvPr id="6" name="Fußzeilenplatzhalter 5"/>
          <p:cNvSpPr>
            <a:spLocks noGrp="1"/>
          </p:cNvSpPr>
          <p:nvPr>
            <p:ph type="ftr" sz="quarter" idx="12"/>
          </p:nvPr>
        </p:nvSpPr>
        <p:spPr/>
        <p:txBody>
          <a:bodyPr/>
          <a:lstStyle/>
          <a:p>
            <a:endParaRPr lang="de-DE" dirty="0"/>
          </a:p>
        </p:txBody>
      </p:sp>
      <p:sp>
        <p:nvSpPr>
          <p:cNvPr id="7" name="Foliennummernplatzhalter 6"/>
          <p:cNvSpPr>
            <a:spLocks noGrp="1"/>
          </p:cNvSpPr>
          <p:nvPr>
            <p:ph type="sldNum" sz="quarter" idx="13"/>
          </p:nvPr>
        </p:nvSpPr>
        <p:spPr/>
        <p:txBody>
          <a:bodyPr/>
          <a:lstStyle/>
          <a:p>
            <a:fld id="{1330611A-EFAC-4667-8619-46EB105643C0}" type="slidenum">
              <a:rPr lang="de-DE" smtClean="0"/>
              <a:pPr/>
              <a:t>19</a:t>
            </a:fld>
            <a:endParaRPr lang="de-DE"/>
          </a:p>
        </p:txBody>
      </p:sp>
    </p:spTree>
    <p:extLst>
      <p:ext uri="{BB962C8B-B14F-4D97-AF65-F5344CB8AC3E}">
        <p14:creationId xmlns:p14="http://schemas.microsoft.com/office/powerpoint/2010/main" val="3530505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130" name="Picture 2058" descr="P:\SCAN\_wappen\pixel\p_wappen_sw600_vereinfacht.tif"/>
          <p:cNvPicPr>
            <a:picLocks noChangeAspect="1" noChangeArrowheads="1"/>
          </p:cNvPicPr>
          <p:nvPr userDrawn="1"/>
        </p:nvPicPr>
        <p:blipFill>
          <a:blip r:embed="rId2" cstate="print"/>
          <a:srcRect/>
          <a:stretch>
            <a:fillRect/>
          </a:stretch>
        </p:blipFill>
        <p:spPr bwMode="auto">
          <a:xfrm>
            <a:off x="7859713" y="217488"/>
            <a:ext cx="1057275" cy="663575"/>
          </a:xfrm>
          <a:prstGeom prst="rect">
            <a:avLst/>
          </a:prstGeom>
          <a:noFill/>
        </p:spPr>
      </p:pic>
      <p:pic>
        <p:nvPicPr>
          <p:cNvPr id="5131" name="Picture 2059" descr="P:\SCAN\_wappen\pixel\p_wappen_4c.tif"/>
          <p:cNvPicPr>
            <a:picLocks noChangeAspect="1" noChangeArrowheads="1"/>
          </p:cNvPicPr>
          <p:nvPr userDrawn="1"/>
        </p:nvPicPr>
        <p:blipFill>
          <a:blip r:embed="rId3" cstate="print"/>
          <a:srcRect/>
          <a:stretch>
            <a:fillRect/>
          </a:stretch>
        </p:blipFill>
        <p:spPr bwMode="hidden">
          <a:xfrm>
            <a:off x="7853363" y="223838"/>
            <a:ext cx="1057275" cy="639762"/>
          </a:xfrm>
          <a:prstGeom prst="rect">
            <a:avLst/>
          </a:prstGeom>
          <a:noFill/>
        </p:spPr>
      </p:pic>
      <p:sp>
        <p:nvSpPr>
          <p:cNvPr id="5127" name="Rectangle 2055"/>
          <p:cNvSpPr>
            <a:spLocks noChangeArrowheads="1"/>
          </p:cNvSpPr>
          <p:nvPr/>
        </p:nvSpPr>
        <p:spPr bwMode="auto">
          <a:xfrm>
            <a:off x="2526890" y="357188"/>
            <a:ext cx="5105810" cy="553998"/>
          </a:xfrm>
          <a:prstGeom prst="rect">
            <a:avLst/>
          </a:prstGeom>
          <a:noFill/>
          <a:ln w="9525">
            <a:noFill/>
            <a:miter lim="800000"/>
            <a:headEnd/>
            <a:tailEnd/>
          </a:ln>
        </p:spPr>
        <p:txBody>
          <a:bodyPr wrap="square" lIns="0" tIns="0" rIns="0" bIns="0">
            <a:spAutoFit/>
          </a:bodyPr>
          <a:lstStyle/>
          <a:p>
            <a:pPr algn="r" eaLnBrk="0" hangingPunct="0">
              <a:lnSpc>
                <a:spcPct val="90000"/>
              </a:lnSpc>
            </a:pPr>
            <a:r>
              <a:rPr lang="de-DE" sz="2000" dirty="0">
                <a:solidFill>
                  <a:srgbClr val="0093DD"/>
                </a:solidFill>
              </a:rPr>
              <a:t>Bayerisches Staatsministerium für</a:t>
            </a:r>
          </a:p>
          <a:p>
            <a:pPr algn="r" eaLnBrk="0" hangingPunct="0">
              <a:lnSpc>
                <a:spcPct val="90000"/>
              </a:lnSpc>
            </a:pPr>
            <a:r>
              <a:rPr lang="de-DE" sz="2000" dirty="0">
                <a:solidFill>
                  <a:srgbClr val="0093DD"/>
                </a:solidFill>
              </a:rPr>
              <a:t>Ernährung, Landwirtschaft und Forsten</a:t>
            </a:r>
            <a:endParaRPr lang="de-DE" sz="2000" i="1" dirty="0"/>
          </a:p>
        </p:txBody>
      </p:sp>
      <p:sp>
        <p:nvSpPr>
          <p:cNvPr id="5132" name="AutoShape 2060">
            <a:hlinkClick r:id="" action="ppaction://hlinkshowjump?jump=nextslide" highlightClick="1"/>
          </p:cNvPr>
          <p:cNvSpPr>
            <a:spLocks noChangeArrowheads="1"/>
          </p:cNvSpPr>
          <p:nvPr userDrawn="1"/>
        </p:nvSpPr>
        <p:spPr bwMode="auto">
          <a:xfrm>
            <a:off x="7948613" y="390525"/>
            <a:ext cx="869950" cy="334963"/>
          </a:xfrm>
          <a:prstGeom prst="actionButtonBlank">
            <a:avLst/>
          </a:prstGeom>
          <a:noFill/>
          <a:ln w="9525">
            <a:noFill/>
            <a:miter lim="800000"/>
            <a:headEnd/>
            <a:tailEnd/>
          </a:ln>
          <a:effectLst/>
        </p:spPr>
        <p:txBody>
          <a:bodyPr wrap="none" anchor="ctr"/>
          <a:lstStyle/>
          <a:p>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09600"/>
            <a:ext cx="2065338" cy="34131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609600"/>
            <a:ext cx="6045200" cy="34131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E1B1002-1759-4C07-8565-CA180642538B}" type="datetimeFigureOut">
              <a:rPr lang="de-DE" smtClean="0"/>
              <a:t>22.05.2019</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9F0E32BC-0870-46F0-BA6F-B539365EABE8}" type="slidenum">
              <a:rPr lang="de-DE" smtClean="0"/>
              <a:t>‹Nr.›</a:t>
            </a:fld>
            <a:endParaRPr lang="de-DE" dirty="0"/>
          </a:p>
        </p:txBody>
      </p:sp>
    </p:spTree>
    <p:extLst>
      <p:ext uri="{BB962C8B-B14F-4D97-AF65-F5344CB8AC3E}">
        <p14:creationId xmlns:p14="http://schemas.microsoft.com/office/powerpoint/2010/main" val="247249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1" name="Group 8"/>
          <p:cNvGrpSpPr>
            <a:grpSpLocks noChangeAspect="1"/>
          </p:cNvGrpSpPr>
          <p:nvPr userDrawn="1"/>
        </p:nvGrpSpPr>
        <p:grpSpPr bwMode="auto">
          <a:xfrm>
            <a:off x="211007" y="1718317"/>
            <a:ext cx="3789493" cy="4588698"/>
            <a:chOff x="260" y="783"/>
            <a:chExt cx="1814" cy="2196"/>
          </a:xfrm>
        </p:grpSpPr>
        <p:sp>
          <p:nvSpPr>
            <p:cNvPr id="12" name="Freeform 9"/>
            <p:cNvSpPr>
              <a:spLocks noChangeAspect="1"/>
            </p:cNvSpPr>
            <p:nvPr userDrawn="1"/>
          </p:nvSpPr>
          <p:spPr bwMode="auto">
            <a:xfrm>
              <a:off x="860" y="783"/>
              <a:ext cx="573" cy="1087"/>
            </a:xfrm>
            <a:custGeom>
              <a:avLst/>
              <a:gdLst/>
              <a:ahLst/>
              <a:cxnLst>
                <a:cxn ang="0">
                  <a:pos x="505" y="0"/>
                </a:cxn>
                <a:cxn ang="0">
                  <a:pos x="480" y="6"/>
                </a:cxn>
                <a:cxn ang="0">
                  <a:pos x="443" y="25"/>
                </a:cxn>
                <a:cxn ang="0">
                  <a:pos x="400" y="49"/>
                </a:cxn>
                <a:cxn ang="0">
                  <a:pos x="357" y="74"/>
                </a:cxn>
                <a:cxn ang="0">
                  <a:pos x="308" y="111"/>
                </a:cxn>
                <a:cxn ang="0">
                  <a:pos x="258" y="148"/>
                </a:cxn>
                <a:cxn ang="0">
                  <a:pos x="203" y="185"/>
                </a:cxn>
                <a:cxn ang="0">
                  <a:pos x="160" y="228"/>
                </a:cxn>
                <a:cxn ang="0">
                  <a:pos x="111" y="271"/>
                </a:cxn>
                <a:cxn ang="0">
                  <a:pos x="74" y="314"/>
                </a:cxn>
                <a:cxn ang="0">
                  <a:pos x="37" y="351"/>
                </a:cxn>
                <a:cxn ang="0">
                  <a:pos x="12" y="394"/>
                </a:cxn>
                <a:cxn ang="0">
                  <a:pos x="6" y="437"/>
                </a:cxn>
                <a:cxn ang="0">
                  <a:pos x="6" y="486"/>
                </a:cxn>
                <a:cxn ang="0">
                  <a:pos x="0" y="535"/>
                </a:cxn>
                <a:cxn ang="0">
                  <a:pos x="0" y="585"/>
                </a:cxn>
                <a:cxn ang="0">
                  <a:pos x="0" y="640"/>
                </a:cxn>
                <a:cxn ang="0">
                  <a:pos x="0" y="689"/>
                </a:cxn>
                <a:cxn ang="0">
                  <a:pos x="0" y="739"/>
                </a:cxn>
                <a:cxn ang="0">
                  <a:pos x="6" y="788"/>
                </a:cxn>
                <a:cxn ang="0">
                  <a:pos x="12" y="837"/>
                </a:cxn>
                <a:cxn ang="0">
                  <a:pos x="12" y="880"/>
                </a:cxn>
                <a:cxn ang="0">
                  <a:pos x="18" y="923"/>
                </a:cxn>
                <a:cxn ang="0">
                  <a:pos x="25" y="960"/>
                </a:cxn>
                <a:cxn ang="0">
                  <a:pos x="62" y="942"/>
                </a:cxn>
                <a:cxn ang="0">
                  <a:pos x="98" y="917"/>
                </a:cxn>
                <a:cxn ang="0">
                  <a:pos x="148" y="886"/>
                </a:cxn>
                <a:cxn ang="0">
                  <a:pos x="197" y="849"/>
                </a:cxn>
                <a:cxn ang="0">
                  <a:pos x="252" y="812"/>
                </a:cxn>
                <a:cxn ang="0">
                  <a:pos x="302" y="769"/>
                </a:cxn>
                <a:cxn ang="0">
                  <a:pos x="357" y="732"/>
                </a:cxn>
                <a:cxn ang="0">
                  <a:pos x="400" y="689"/>
                </a:cxn>
                <a:cxn ang="0">
                  <a:pos x="437" y="652"/>
                </a:cxn>
                <a:cxn ang="0">
                  <a:pos x="474" y="616"/>
                </a:cxn>
                <a:cxn ang="0">
                  <a:pos x="492" y="585"/>
                </a:cxn>
                <a:cxn ang="0">
                  <a:pos x="505" y="560"/>
                </a:cxn>
                <a:cxn ang="0">
                  <a:pos x="511" y="523"/>
                </a:cxn>
                <a:cxn ang="0">
                  <a:pos x="517" y="480"/>
                </a:cxn>
                <a:cxn ang="0">
                  <a:pos x="517" y="431"/>
                </a:cxn>
                <a:cxn ang="0">
                  <a:pos x="523" y="382"/>
                </a:cxn>
                <a:cxn ang="0">
                  <a:pos x="523" y="326"/>
                </a:cxn>
                <a:cxn ang="0">
                  <a:pos x="523" y="271"/>
                </a:cxn>
                <a:cxn ang="0">
                  <a:pos x="523" y="215"/>
                </a:cxn>
                <a:cxn ang="0">
                  <a:pos x="517" y="166"/>
                </a:cxn>
                <a:cxn ang="0">
                  <a:pos x="517" y="111"/>
                </a:cxn>
                <a:cxn ang="0">
                  <a:pos x="511" y="68"/>
                </a:cxn>
                <a:cxn ang="0">
                  <a:pos x="511" y="31"/>
                </a:cxn>
                <a:cxn ang="0">
                  <a:pos x="505" y="0"/>
                </a:cxn>
              </a:cxnLst>
              <a:rect l="0" t="0" r="r" b="b"/>
              <a:pathLst>
                <a:path w="523" h="960">
                  <a:moveTo>
                    <a:pt x="505" y="0"/>
                  </a:moveTo>
                  <a:lnTo>
                    <a:pt x="480" y="6"/>
                  </a:lnTo>
                  <a:lnTo>
                    <a:pt x="443" y="25"/>
                  </a:lnTo>
                  <a:lnTo>
                    <a:pt x="400" y="49"/>
                  </a:lnTo>
                  <a:lnTo>
                    <a:pt x="357" y="74"/>
                  </a:lnTo>
                  <a:lnTo>
                    <a:pt x="308" y="111"/>
                  </a:lnTo>
                  <a:lnTo>
                    <a:pt x="258" y="148"/>
                  </a:lnTo>
                  <a:lnTo>
                    <a:pt x="203" y="185"/>
                  </a:lnTo>
                  <a:lnTo>
                    <a:pt x="160" y="228"/>
                  </a:lnTo>
                  <a:lnTo>
                    <a:pt x="111" y="271"/>
                  </a:lnTo>
                  <a:lnTo>
                    <a:pt x="74" y="314"/>
                  </a:lnTo>
                  <a:lnTo>
                    <a:pt x="37" y="351"/>
                  </a:lnTo>
                  <a:lnTo>
                    <a:pt x="12" y="394"/>
                  </a:lnTo>
                  <a:lnTo>
                    <a:pt x="6" y="437"/>
                  </a:lnTo>
                  <a:lnTo>
                    <a:pt x="6" y="486"/>
                  </a:lnTo>
                  <a:lnTo>
                    <a:pt x="0" y="535"/>
                  </a:lnTo>
                  <a:lnTo>
                    <a:pt x="0" y="585"/>
                  </a:lnTo>
                  <a:lnTo>
                    <a:pt x="0" y="640"/>
                  </a:lnTo>
                  <a:lnTo>
                    <a:pt x="0" y="689"/>
                  </a:lnTo>
                  <a:lnTo>
                    <a:pt x="0" y="739"/>
                  </a:lnTo>
                  <a:lnTo>
                    <a:pt x="6" y="788"/>
                  </a:lnTo>
                  <a:lnTo>
                    <a:pt x="12" y="837"/>
                  </a:lnTo>
                  <a:lnTo>
                    <a:pt x="12" y="880"/>
                  </a:lnTo>
                  <a:lnTo>
                    <a:pt x="18" y="923"/>
                  </a:lnTo>
                  <a:lnTo>
                    <a:pt x="25" y="960"/>
                  </a:lnTo>
                  <a:lnTo>
                    <a:pt x="62" y="942"/>
                  </a:lnTo>
                  <a:lnTo>
                    <a:pt x="98" y="917"/>
                  </a:lnTo>
                  <a:lnTo>
                    <a:pt x="148" y="886"/>
                  </a:lnTo>
                  <a:lnTo>
                    <a:pt x="197" y="849"/>
                  </a:lnTo>
                  <a:lnTo>
                    <a:pt x="252" y="812"/>
                  </a:lnTo>
                  <a:lnTo>
                    <a:pt x="302" y="769"/>
                  </a:lnTo>
                  <a:lnTo>
                    <a:pt x="357" y="732"/>
                  </a:lnTo>
                  <a:lnTo>
                    <a:pt x="400" y="689"/>
                  </a:lnTo>
                  <a:lnTo>
                    <a:pt x="437" y="652"/>
                  </a:lnTo>
                  <a:lnTo>
                    <a:pt x="474" y="616"/>
                  </a:lnTo>
                  <a:lnTo>
                    <a:pt x="492" y="585"/>
                  </a:lnTo>
                  <a:lnTo>
                    <a:pt x="505" y="560"/>
                  </a:lnTo>
                  <a:lnTo>
                    <a:pt x="511" y="523"/>
                  </a:lnTo>
                  <a:lnTo>
                    <a:pt x="517" y="480"/>
                  </a:lnTo>
                  <a:lnTo>
                    <a:pt x="517" y="431"/>
                  </a:lnTo>
                  <a:lnTo>
                    <a:pt x="523" y="382"/>
                  </a:lnTo>
                  <a:lnTo>
                    <a:pt x="523" y="326"/>
                  </a:lnTo>
                  <a:lnTo>
                    <a:pt x="523" y="271"/>
                  </a:lnTo>
                  <a:lnTo>
                    <a:pt x="523" y="215"/>
                  </a:lnTo>
                  <a:lnTo>
                    <a:pt x="517" y="166"/>
                  </a:lnTo>
                  <a:lnTo>
                    <a:pt x="517" y="111"/>
                  </a:lnTo>
                  <a:lnTo>
                    <a:pt x="511" y="68"/>
                  </a:lnTo>
                  <a:lnTo>
                    <a:pt x="511" y="31"/>
                  </a:lnTo>
                  <a:lnTo>
                    <a:pt x="505"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3" name="Freeform 10"/>
            <p:cNvSpPr>
              <a:spLocks noChangeAspect="1"/>
            </p:cNvSpPr>
            <p:nvPr userDrawn="1"/>
          </p:nvSpPr>
          <p:spPr bwMode="auto">
            <a:xfrm>
              <a:off x="867" y="1585"/>
              <a:ext cx="573" cy="1080"/>
            </a:xfrm>
            <a:custGeom>
              <a:avLst/>
              <a:gdLst/>
              <a:ahLst/>
              <a:cxnLst>
                <a:cxn ang="0">
                  <a:pos x="511" y="0"/>
                </a:cxn>
                <a:cxn ang="0">
                  <a:pos x="480" y="6"/>
                </a:cxn>
                <a:cxn ang="0">
                  <a:pos x="449" y="24"/>
                </a:cxn>
                <a:cxn ang="0">
                  <a:pos x="406" y="49"/>
                </a:cxn>
                <a:cxn ang="0">
                  <a:pos x="357" y="74"/>
                </a:cxn>
                <a:cxn ang="0">
                  <a:pos x="308" y="111"/>
                </a:cxn>
                <a:cxn ang="0">
                  <a:pos x="259" y="148"/>
                </a:cxn>
                <a:cxn ang="0">
                  <a:pos x="209" y="185"/>
                </a:cxn>
                <a:cxn ang="0">
                  <a:pos x="160" y="228"/>
                </a:cxn>
                <a:cxn ang="0">
                  <a:pos x="117" y="271"/>
                </a:cxn>
                <a:cxn ang="0">
                  <a:pos x="74" y="314"/>
                </a:cxn>
                <a:cxn ang="0">
                  <a:pos x="43" y="351"/>
                </a:cxn>
                <a:cxn ang="0">
                  <a:pos x="19" y="394"/>
                </a:cxn>
                <a:cxn ang="0">
                  <a:pos x="12" y="437"/>
                </a:cxn>
                <a:cxn ang="0">
                  <a:pos x="6" y="486"/>
                </a:cxn>
                <a:cxn ang="0">
                  <a:pos x="0" y="535"/>
                </a:cxn>
                <a:cxn ang="0">
                  <a:pos x="0" y="585"/>
                </a:cxn>
                <a:cxn ang="0">
                  <a:pos x="0" y="640"/>
                </a:cxn>
                <a:cxn ang="0">
                  <a:pos x="0" y="689"/>
                </a:cxn>
                <a:cxn ang="0">
                  <a:pos x="6" y="738"/>
                </a:cxn>
                <a:cxn ang="0">
                  <a:pos x="6" y="788"/>
                </a:cxn>
                <a:cxn ang="0">
                  <a:pos x="12" y="837"/>
                </a:cxn>
                <a:cxn ang="0">
                  <a:pos x="19" y="880"/>
                </a:cxn>
                <a:cxn ang="0">
                  <a:pos x="19" y="923"/>
                </a:cxn>
                <a:cxn ang="0">
                  <a:pos x="25" y="954"/>
                </a:cxn>
                <a:cxn ang="0">
                  <a:pos x="62" y="942"/>
                </a:cxn>
                <a:cxn ang="0">
                  <a:pos x="105" y="917"/>
                </a:cxn>
                <a:cxn ang="0">
                  <a:pos x="154" y="886"/>
                </a:cxn>
                <a:cxn ang="0">
                  <a:pos x="203" y="849"/>
                </a:cxn>
                <a:cxn ang="0">
                  <a:pos x="252" y="812"/>
                </a:cxn>
                <a:cxn ang="0">
                  <a:pos x="308" y="769"/>
                </a:cxn>
                <a:cxn ang="0">
                  <a:pos x="357" y="732"/>
                </a:cxn>
                <a:cxn ang="0">
                  <a:pos x="400" y="689"/>
                </a:cxn>
                <a:cxn ang="0">
                  <a:pos x="443" y="652"/>
                </a:cxn>
                <a:cxn ang="0">
                  <a:pos x="474" y="615"/>
                </a:cxn>
                <a:cxn ang="0">
                  <a:pos x="499" y="585"/>
                </a:cxn>
                <a:cxn ang="0">
                  <a:pos x="511" y="560"/>
                </a:cxn>
                <a:cxn ang="0">
                  <a:pos x="517" y="523"/>
                </a:cxn>
                <a:cxn ang="0">
                  <a:pos x="517" y="480"/>
                </a:cxn>
                <a:cxn ang="0">
                  <a:pos x="523" y="431"/>
                </a:cxn>
                <a:cxn ang="0">
                  <a:pos x="523" y="381"/>
                </a:cxn>
                <a:cxn ang="0">
                  <a:pos x="523" y="326"/>
                </a:cxn>
                <a:cxn ang="0">
                  <a:pos x="523" y="271"/>
                </a:cxn>
                <a:cxn ang="0">
                  <a:pos x="523" y="215"/>
                </a:cxn>
                <a:cxn ang="0">
                  <a:pos x="523" y="166"/>
                </a:cxn>
                <a:cxn ang="0">
                  <a:pos x="517" y="111"/>
                </a:cxn>
                <a:cxn ang="0">
                  <a:pos x="517" y="68"/>
                </a:cxn>
                <a:cxn ang="0">
                  <a:pos x="511" y="31"/>
                </a:cxn>
                <a:cxn ang="0">
                  <a:pos x="511" y="0"/>
                </a:cxn>
              </a:cxnLst>
              <a:rect l="0" t="0" r="r" b="b"/>
              <a:pathLst>
                <a:path w="523" h="954">
                  <a:moveTo>
                    <a:pt x="511" y="0"/>
                  </a:moveTo>
                  <a:lnTo>
                    <a:pt x="480" y="6"/>
                  </a:lnTo>
                  <a:lnTo>
                    <a:pt x="449" y="24"/>
                  </a:lnTo>
                  <a:lnTo>
                    <a:pt x="406" y="49"/>
                  </a:lnTo>
                  <a:lnTo>
                    <a:pt x="357" y="74"/>
                  </a:lnTo>
                  <a:lnTo>
                    <a:pt x="308" y="111"/>
                  </a:lnTo>
                  <a:lnTo>
                    <a:pt x="259" y="148"/>
                  </a:lnTo>
                  <a:lnTo>
                    <a:pt x="209" y="185"/>
                  </a:lnTo>
                  <a:lnTo>
                    <a:pt x="160" y="228"/>
                  </a:lnTo>
                  <a:lnTo>
                    <a:pt x="117" y="271"/>
                  </a:lnTo>
                  <a:lnTo>
                    <a:pt x="74" y="314"/>
                  </a:lnTo>
                  <a:lnTo>
                    <a:pt x="43" y="351"/>
                  </a:lnTo>
                  <a:lnTo>
                    <a:pt x="19" y="394"/>
                  </a:lnTo>
                  <a:lnTo>
                    <a:pt x="12" y="437"/>
                  </a:lnTo>
                  <a:lnTo>
                    <a:pt x="6" y="486"/>
                  </a:lnTo>
                  <a:lnTo>
                    <a:pt x="0" y="535"/>
                  </a:lnTo>
                  <a:lnTo>
                    <a:pt x="0" y="585"/>
                  </a:lnTo>
                  <a:lnTo>
                    <a:pt x="0" y="640"/>
                  </a:lnTo>
                  <a:lnTo>
                    <a:pt x="0" y="689"/>
                  </a:lnTo>
                  <a:lnTo>
                    <a:pt x="6" y="738"/>
                  </a:lnTo>
                  <a:lnTo>
                    <a:pt x="6" y="788"/>
                  </a:lnTo>
                  <a:lnTo>
                    <a:pt x="12" y="837"/>
                  </a:lnTo>
                  <a:lnTo>
                    <a:pt x="19" y="880"/>
                  </a:lnTo>
                  <a:lnTo>
                    <a:pt x="19" y="923"/>
                  </a:lnTo>
                  <a:lnTo>
                    <a:pt x="25" y="954"/>
                  </a:lnTo>
                  <a:lnTo>
                    <a:pt x="62" y="942"/>
                  </a:lnTo>
                  <a:lnTo>
                    <a:pt x="105" y="917"/>
                  </a:lnTo>
                  <a:lnTo>
                    <a:pt x="154" y="886"/>
                  </a:lnTo>
                  <a:lnTo>
                    <a:pt x="203" y="849"/>
                  </a:lnTo>
                  <a:lnTo>
                    <a:pt x="252" y="812"/>
                  </a:lnTo>
                  <a:lnTo>
                    <a:pt x="308" y="769"/>
                  </a:lnTo>
                  <a:lnTo>
                    <a:pt x="357" y="732"/>
                  </a:lnTo>
                  <a:lnTo>
                    <a:pt x="400" y="689"/>
                  </a:lnTo>
                  <a:lnTo>
                    <a:pt x="443" y="652"/>
                  </a:lnTo>
                  <a:lnTo>
                    <a:pt x="474" y="615"/>
                  </a:lnTo>
                  <a:lnTo>
                    <a:pt x="499" y="585"/>
                  </a:lnTo>
                  <a:lnTo>
                    <a:pt x="511" y="560"/>
                  </a:lnTo>
                  <a:lnTo>
                    <a:pt x="517" y="523"/>
                  </a:lnTo>
                  <a:lnTo>
                    <a:pt x="517" y="480"/>
                  </a:lnTo>
                  <a:lnTo>
                    <a:pt x="523" y="431"/>
                  </a:lnTo>
                  <a:lnTo>
                    <a:pt x="523" y="381"/>
                  </a:lnTo>
                  <a:lnTo>
                    <a:pt x="523" y="326"/>
                  </a:lnTo>
                  <a:lnTo>
                    <a:pt x="523" y="271"/>
                  </a:lnTo>
                  <a:lnTo>
                    <a:pt x="523" y="215"/>
                  </a:lnTo>
                  <a:lnTo>
                    <a:pt x="523" y="166"/>
                  </a:lnTo>
                  <a:lnTo>
                    <a:pt x="517" y="111"/>
                  </a:lnTo>
                  <a:lnTo>
                    <a:pt x="517" y="68"/>
                  </a:lnTo>
                  <a:lnTo>
                    <a:pt x="511" y="31"/>
                  </a:lnTo>
                  <a:lnTo>
                    <a:pt x="511"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4" name="Freeform 11"/>
            <p:cNvSpPr>
              <a:spLocks noChangeAspect="1"/>
            </p:cNvSpPr>
            <p:nvPr userDrawn="1"/>
          </p:nvSpPr>
          <p:spPr bwMode="auto">
            <a:xfrm>
              <a:off x="874" y="2380"/>
              <a:ext cx="566" cy="599"/>
            </a:xfrm>
            <a:custGeom>
              <a:avLst/>
              <a:gdLst/>
              <a:ahLst/>
              <a:cxnLst>
                <a:cxn ang="0">
                  <a:pos x="493" y="0"/>
                </a:cxn>
                <a:cxn ang="0">
                  <a:pos x="468" y="12"/>
                </a:cxn>
                <a:cxn ang="0">
                  <a:pos x="431" y="30"/>
                </a:cxn>
                <a:cxn ang="0">
                  <a:pos x="394" y="55"/>
                </a:cxn>
                <a:cxn ang="0">
                  <a:pos x="345" y="86"/>
                </a:cxn>
                <a:cxn ang="0">
                  <a:pos x="290" y="123"/>
                </a:cxn>
                <a:cxn ang="0">
                  <a:pos x="240" y="160"/>
                </a:cxn>
                <a:cxn ang="0">
                  <a:pos x="185" y="203"/>
                </a:cxn>
                <a:cxn ang="0">
                  <a:pos x="136" y="240"/>
                </a:cxn>
                <a:cxn ang="0">
                  <a:pos x="93" y="283"/>
                </a:cxn>
                <a:cxn ang="0">
                  <a:pos x="56" y="320"/>
                </a:cxn>
                <a:cxn ang="0">
                  <a:pos x="25" y="357"/>
                </a:cxn>
                <a:cxn ang="0">
                  <a:pos x="6" y="387"/>
                </a:cxn>
                <a:cxn ang="0">
                  <a:pos x="0" y="523"/>
                </a:cxn>
                <a:cxn ang="0">
                  <a:pos x="499" y="529"/>
                </a:cxn>
                <a:cxn ang="0">
                  <a:pos x="505" y="492"/>
                </a:cxn>
                <a:cxn ang="0">
                  <a:pos x="511" y="449"/>
                </a:cxn>
                <a:cxn ang="0">
                  <a:pos x="517" y="406"/>
                </a:cxn>
                <a:cxn ang="0">
                  <a:pos x="517" y="357"/>
                </a:cxn>
                <a:cxn ang="0">
                  <a:pos x="517" y="307"/>
                </a:cxn>
                <a:cxn ang="0">
                  <a:pos x="517" y="252"/>
                </a:cxn>
                <a:cxn ang="0">
                  <a:pos x="511" y="203"/>
                </a:cxn>
                <a:cxn ang="0">
                  <a:pos x="511" y="153"/>
                </a:cxn>
                <a:cxn ang="0">
                  <a:pos x="505" y="104"/>
                </a:cxn>
                <a:cxn ang="0">
                  <a:pos x="505" y="61"/>
                </a:cxn>
                <a:cxn ang="0">
                  <a:pos x="499" y="30"/>
                </a:cxn>
                <a:cxn ang="0">
                  <a:pos x="493" y="0"/>
                </a:cxn>
              </a:cxnLst>
              <a:rect l="0" t="0" r="r" b="b"/>
              <a:pathLst>
                <a:path w="517" h="529">
                  <a:moveTo>
                    <a:pt x="493" y="0"/>
                  </a:moveTo>
                  <a:lnTo>
                    <a:pt x="468" y="12"/>
                  </a:lnTo>
                  <a:lnTo>
                    <a:pt x="431" y="30"/>
                  </a:lnTo>
                  <a:lnTo>
                    <a:pt x="394" y="55"/>
                  </a:lnTo>
                  <a:lnTo>
                    <a:pt x="345" y="86"/>
                  </a:lnTo>
                  <a:lnTo>
                    <a:pt x="290" y="123"/>
                  </a:lnTo>
                  <a:lnTo>
                    <a:pt x="240" y="160"/>
                  </a:lnTo>
                  <a:lnTo>
                    <a:pt x="185" y="203"/>
                  </a:lnTo>
                  <a:lnTo>
                    <a:pt x="136" y="240"/>
                  </a:lnTo>
                  <a:lnTo>
                    <a:pt x="93" y="283"/>
                  </a:lnTo>
                  <a:lnTo>
                    <a:pt x="56" y="320"/>
                  </a:lnTo>
                  <a:lnTo>
                    <a:pt x="25" y="357"/>
                  </a:lnTo>
                  <a:lnTo>
                    <a:pt x="6" y="387"/>
                  </a:lnTo>
                  <a:lnTo>
                    <a:pt x="0" y="523"/>
                  </a:lnTo>
                  <a:lnTo>
                    <a:pt x="499" y="529"/>
                  </a:lnTo>
                  <a:lnTo>
                    <a:pt x="505" y="492"/>
                  </a:lnTo>
                  <a:lnTo>
                    <a:pt x="511" y="449"/>
                  </a:lnTo>
                  <a:lnTo>
                    <a:pt x="517" y="406"/>
                  </a:lnTo>
                  <a:lnTo>
                    <a:pt x="517" y="357"/>
                  </a:lnTo>
                  <a:lnTo>
                    <a:pt x="517" y="307"/>
                  </a:lnTo>
                  <a:lnTo>
                    <a:pt x="517" y="252"/>
                  </a:lnTo>
                  <a:lnTo>
                    <a:pt x="511" y="203"/>
                  </a:lnTo>
                  <a:lnTo>
                    <a:pt x="511" y="153"/>
                  </a:lnTo>
                  <a:lnTo>
                    <a:pt x="505" y="104"/>
                  </a:lnTo>
                  <a:lnTo>
                    <a:pt x="505" y="61"/>
                  </a:lnTo>
                  <a:lnTo>
                    <a:pt x="499" y="30"/>
                  </a:lnTo>
                  <a:lnTo>
                    <a:pt x="493"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5" name="Freeform 12"/>
            <p:cNvSpPr>
              <a:spLocks noChangeAspect="1"/>
            </p:cNvSpPr>
            <p:nvPr userDrawn="1"/>
          </p:nvSpPr>
          <p:spPr bwMode="auto">
            <a:xfrm>
              <a:off x="260" y="1550"/>
              <a:ext cx="573" cy="1087"/>
            </a:xfrm>
            <a:custGeom>
              <a:avLst/>
              <a:gdLst/>
              <a:ahLst/>
              <a:cxnLst>
                <a:cxn ang="0">
                  <a:pos x="19" y="0"/>
                </a:cxn>
                <a:cxn ang="0">
                  <a:pos x="43" y="12"/>
                </a:cxn>
                <a:cxn ang="0">
                  <a:pos x="80" y="25"/>
                </a:cxn>
                <a:cxn ang="0">
                  <a:pos x="123" y="49"/>
                </a:cxn>
                <a:cxn ang="0">
                  <a:pos x="166" y="80"/>
                </a:cxn>
                <a:cxn ang="0">
                  <a:pos x="216" y="111"/>
                </a:cxn>
                <a:cxn ang="0">
                  <a:pos x="265" y="148"/>
                </a:cxn>
                <a:cxn ang="0">
                  <a:pos x="314" y="185"/>
                </a:cxn>
                <a:cxn ang="0">
                  <a:pos x="363" y="228"/>
                </a:cxn>
                <a:cxn ang="0">
                  <a:pos x="413" y="271"/>
                </a:cxn>
                <a:cxn ang="0">
                  <a:pos x="450" y="314"/>
                </a:cxn>
                <a:cxn ang="0">
                  <a:pos x="486" y="357"/>
                </a:cxn>
                <a:cxn ang="0">
                  <a:pos x="511" y="394"/>
                </a:cxn>
                <a:cxn ang="0">
                  <a:pos x="517" y="437"/>
                </a:cxn>
                <a:cxn ang="0">
                  <a:pos x="517" y="486"/>
                </a:cxn>
                <a:cxn ang="0">
                  <a:pos x="523" y="536"/>
                </a:cxn>
                <a:cxn ang="0">
                  <a:pos x="523" y="585"/>
                </a:cxn>
                <a:cxn ang="0">
                  <a:pos x="523" y="640"/>
                </a:cxn>
                <a:cxn ang="0">
                  <a:pos x="523" y="689"/>
                </a:cxn>
                <a:cxn ang="0">
                  <a:pos x="517" y="739"/>
                </a:cxn>
                <a:cxn ang="0">
                  <a:pos x="517" y="788"/>
                </a:cxn>
                <a:cxn ang="0">
                  <a:pos x="511" y="837"/>
                </a:cxn>
                <a:cxn ang="0">
                  <a:pos x="511" y="880"/>
                </a:cxn>
                <a:cxn ang="0">
                  <a:pos x="505" y="923"/>
                </a:cxn>
                <a:cxn ang="0">
                  <a:pos x="499" y="960"/>
                </a:cxn>
                <a:cxn ang="0">
                  <a:pos x="462" y="942"/>
                </a:cxn>
                <a:cxn ang="0">
                  <a:pos x="419" y="917"/>
                </a:cxn>
                <a:cxn ang="0">
                  <a:pos x="376" y="886"/>
                </a:cxn>
                <a:cxn ang="0">
                  <a:pos x="320" y="850"/>
                </a:cxn>
                <a:cxn ang="0">
                  <a:pos x="271" y="813"/>
                </a:cxn>
                <a:cxn ang="0">
                  <a:pos x="216" y="769"/>
                </a:cxn>
                <a:cxn ang="0">
                  <a:pos x="166" y="733"/>
                </a:cxn>
                <a:cxn ang="0">
                  <a:pos x="123" y="689"/>
                </a:cxn>
                <a:cxn ang="0">
                  <a:pos x="80" y="653"/>
                </a:cxn>
                <a:cxn ang="0">
                  <a:pos x="50" y="616"/>
                </a:cxn>
                <a:cxn ang="0">
                  <a:pos x="31" y="585"/>
                </a:cxn>
                <a:cxn ang="0">
                  <a:pos x="19" y="560"/>
                </a:cxn>
                <a:cxn ang="0">
                  <a:pos x="13" y="523"/>
                </a:cxn>
                <a:cxn ang="0">
                  <a:pos x="6" y="480"/>
                </a:cxn>
                <a:cxn ang="0">
                  <a:pos x="6" y="437"/>
                </a:cxn>
                <a:cxn ang="0">
                  <a:pos x="0" y="382"/>
                </a:cxn>
                <a:cxn ang="0">
                  <a:pos x="0" y="326"/>
                </a:cxn>
                <a:cxn ang="0">
                  <a:pos x="0" y="271"/>
                </a:cxn>
                <a:cxn ang="0">
                  <a:pos x="0" y="216"/>
                </a:cxn>
                <a:cxn ang="0">
                  <a:pos x="6" y="166"/>
                </a:cxn>
                <a:cxn ang="0">
                  <a:pos x="6" y="117"/>
                </a:cxn>
                <a:cxn ang="0">
                  <a:pos x="13" y="68"/>
                </a:cxn>
                <a:cxn ang="0">
                  <a:pos x="13" y="31"/>
                </a:cxn>
                <a:cxn ang="0">
                  <a:pos x="19" y="0"/>
                </a:cxn>
              </a:cxnLst>
              <a:rect l="0" t="0" r="r" b="b"/>
              <a:pathLst>
                <a:path w="523" h="960">
                  <a:moveTo>
                    <a:pt x="19" y="0"/>
                  </a:moveTo>
                  <a:lnTo>
                    <a:pt x="43" y="12"/>
                  </a:lnTo>
                  <a:lnTo>
                    <a:pt x="80" y="25"/>
                  </a:lnTo>
                  <a:lnTo>
                    <a:pt x="123" y="49"/>
                  </a:lnTo>
                  <a:lnTo>
                    <a:pt x="166" y="80"/>
                  </a:lnTo>
                  <a:lnTo>
                    <a:pt x="216" y="111"/>
                  </a:lnTo>
                  <a:lnTo>
                    <a:pt x="265" y="148"/>
                  </a:lnTo>
                  <a:lnTo>
                    <a:pt x="314" y="185"/>
                  </a:lnTo>
                  <a:lnTo>
                    <a:pt x="363" y="228"/>
                  </a:lnTo>
                  <a:lnTo>
                    <a:pt x="413" y="271"/>
                  </a:lnTo>
                  <a:lnTo>
                    <a:pt x="450" y="314"/>
                  </a:lnTo>
                  <a:lnTo>
                    <a:pt x="486" y="357"/>
                  </a:lnTo>
                  <a:lnTo>
                    <a:pt x="511" y="394"/>
                  </a:lnTo>
                  <a:lnTo>
                    <a:pt x="517" y="437"/>
                  </a:lnTo>
                  <a:lnTo>
                    <a:pt x="517" y="486"/>
                  </a:lnTo>
                  <a:lnTo>
                    <a:pt x="523" y="536"/>
                  </a:lnTo>
                  <a:lnTo>
                    <a:pt x="523" y="585"/>
                  </a:lnTo>
                  <a:lnTo>
                    <a:pt x="523" y="640"/>
                  </a:lnTo>
                  <a:lnTo>
                    <a:pt x="523" y="689"/>
                  </a:lnTo>
                  <a:lnTo>
                    <a:pt x="517" y="739"/>
                  </a:lnTo>
                  <a:lnTo>
                    <a:pt x="517" y="788"/>
                  </a:lnTo>
                  <a:lnTo>
                    <a:pt x="511" y="837"/>
                  </a:lnTo>
                  <a:lnTo>
                    <a:pt x="511" y="880"/>
                  </a:lnTo>
                  <a:lnTo>
                    <a:pt x="505" y="923"/>
                  </a:lnTo>
                  <a:lnTo>
                    <a:pt x="499" y="960"/>
                  </a:lnTo>
                  <a:lnTo>
                    <a:pt x="462" y="942"/>
                  </a:lnTo>
                  <a:lnTo>
                    <a:pt x="419" y="917"/>
                  </a:lnTo>
                  <a:lnTo>
                    <a:pt x="376" y="886"/>
                  </a:lnTo>
                  <a:lnTo>
                    <a:pt x="320" y="850"/>
                  </a:lnTo>
                  <a:lnTo>
                    <a:pt x="271" y="813"/>
                  </a:lnTo>
                  <a:lnTo>
                    <a:pt x="216" y="769"/>
                  </a:lnTo>
                  <a:lnTo>
                    <a:pt x="166" y="733"/>
                  </a:lnTo>
                  <a:lnTo>
                    <a:pt x="123" y="689"/>
                  </a:lnTo>
                  <a:lnTo>
                    <a:pt x="80" y="653"/>
                  </a:lnTo>
                  <a:lnTo>
                    <a:pt x="50" y="616"/>
                  </a:lnTo>
                  <a:lnTo>
                    <a:pt x="31" y="585"/>
                  </a:lnTo>
                  <a:lnTo>
                    <a:pt x="19" y="560"/>
                  </a:lnTo>
                  <a:lnTo>
                    <a:pt x="13" y="523"/>
                  </a:lnTo>
                  <a:lnTo>
                    <a:pt x="6" y="480"/>
                  </a:lnTo>
                  <a:lnTo>
                    <a:pt x="6" y="437"/>
                  </a:lnTo>
                  <a:lnTo>
                    <a:pt x="0" y="382"/>
                  </a:lnTo>
                  <a:lnTo>
                    <a:pt x="0" y="326"/>
                  </a:lnTo>
                  <a:lnTo>
                    <a:pt x="0" y="271"/>
                  </a:lnTo>
                  <a:lnTo>
                    <a:pt x="0" y="216"/>
                  </a:lnTo>
                  <a:lnTo>
                    <a:pt x="6" y="166"/>
                  </a:lnTo>
                  <a:lnTo>
                    <a:pt x="6" y="117"/>
                  </a:lnTo>
                  <a:lnTo>
                    <a:pt x="13" y="68"/>
                  </a:lnTo>
                  <a:lnTo>
                    <a:pt x="13"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6" name="Freeform 13"/>
            <p:cNvSpPr>
              <a:spLocks noChangeAspect="1"/>
            </p:cNvSpPr>
            <p:nvPr userDrawn="1"/>
          </p:nvSpPr>
          <p:spPr bwMode="auto">
            <a:xfrm>
              <a:off x="260" y="2365"/>
              <a:ext cx="560" cy="614"/>
            </a:xfrm>
            <a:custGeom>
              <a:avLst/>
              <a:gdLst/>
              <a:ahLst/>
              <a:cxnLst>
                <a:cxn ang="0">
                  <a:pos x="19" y="0"/>
                </a:cxn>
                <a:cxn ang="0">
                  <a:pos x="50" y="13"/>
                </a:cxn>
                <a:cxn ang="0">
                  <a:pos x="80" y="25"/>
                </a:cxn>
                <a:cxn ang="0">
                  <a:pos x="123" y="49"/>
                </a:cxn>
                <a:cxn ang="0">
                  <a:pos x="173" y="80"/>
                </a:cxn>
                <a:cxn ang="0">
                  <a:pos x="216" y="111"/>
                </a:cxn>
                <a:cxn ang="0">
                  <a:pos x="271" y="148"/>
                </a:cxn>
                <a:cxn ang="0">
                  <a:pos x="320" y="185"/>
                </a:cxn>
                <a:cxn ang="0">
                  <a:pos x="363" y="228"/>
                </a:cxn>
                <a:cxn ang="0">
                  <a:pos x="413" y="271"/>
                </a:cxn>
                <a:cxn ang="0">
                  <a:pos x="450" y="308"/>
                </a:cxn>
                <a:cxn ang="0">
                  <a:pos x="486" y="351"/>
                </a:cxn>
                <a:cxn ang="0">
                  <a:pos x="505" y="388"/>
                </a:cxn>
                <a:cxn ang="0">
                  <a:pos x="511" y="542"/>
                </a:cxn>
                <a:cxn ang="0">
                  <a:pos x="499" y="542"/>
                </a:cxn>
                <a:cxn ang="0">
                  <a:pos x="474" y="542"/>
                </a:cxn>
                <a:cxn ang="0">
                  <a:pos x="431" y="542"/>
                </a:cxn>
                <a:cxn ang="0">
                  <a:pos x="382" y="542"/>
                </a:cxn>
                <a:cxn ang="0">
                  <a:pos x="320" y="542"/>
                </a:cxn>
                <a:cxn ang="0">
                  <a:pos x="265" y="542"/>
                </a:cxn>
                <a:cxn ang="0">
                  <a:pos x="203" y="542"/>
                </a:cxn>
                <a:cxn ang="0">
                  <a:pos x="142" y="542"/>
                </a:cxn>
                <a:cxn ang="0">
                  <a:pos x="93" y="542"/>
                </a:cxn>
                <a:cxn ang="0">
                  <a:pos x="50" y="542"/>
                </a:cxn>
                <a:cxn ang="0">
                  <a:pos x="25" y="542"/>
                </a:cxn>
                <a:cxn ang="0">
                  <a:pos x="13" y="542"/>
                </a:cxn>
                <a:cxn ang="0">
                  <a:pos x="13" y="505"/>
                </a:cxn>
                <a:cxn ang="0">
                  <a:pos x="6" y="462"/>
                </a:cxn>
                <a:cxn ang="0">
                  <a:pos x="0" y="413"/>
                </a:cxn>
                <a:cxn ang="0">
                  <a:pos x="0" y="363"/>
                </a:cxn>
                <a:cxn ang="0">
                  <a:pos x="0" y="314"/>
                </a:cxn>
                <a:cxn ang="0">
                  <a:pos x="0" y="259"/>
                </a:cxn>
                <a:cxn ang="0">
                  <a:pos x="6" y="210"/>
                </a:cxn>
                <a:cxn ang="0">
                  <a:pos x="6" y="160"/>
                </a:cxn>
                <a:cxn ang="0">
                  <a:pos x="13" y="111"/>
                </a:cxn>
                <a:cxn ang="0">
                  <a:pos x="13" y="68"/>
                </a:cxn>
                <a:cxn ang="0">
                  <a:pos x="19" y="31"/>
                </a:cxn>
                <a:cxn ang="0">
                  <a:pos x="19" y="0"/>
                </a:cxn>
              </a:cxnLst>
              <a:rect l="0" t="0" r="r" b="b"/>
              <a:pathLst>
                <a:path w="511" h="542">
                  <a:moveTo>
                    <a:pt x="19" y="0"/>
                  </a:moveTo>
                  <a:lnTo>
                    <a:pt x="50" y="13"/>
                  </a:lnTo>
                  <a:lnTo>
                    <a:pt x="80" y="25"/>
                  </a:lnTo>
                  <a:lnTo>
                    <a:pt x="123" y="49"/>
                  </a:lnTo>
                  <a:lnTo>
                    <a:pt x="173" y="80"/>
                  </a:lnTo>
                  <a:lnTo>
                    <a:pt x="216" y="111"/>
                  </a:lnTo>
                  <a:lnTo>
                    <a:pt x="271" y="148"/>
                  </a:lnTo>
                  <a:lnTo>
                    <a:pt x="320" y="185"/>
                  </a:lnTo>
                  <a:lnTo>
                    <a:pt x="363" y="228"/>
                  </a:lnTo>
                  <a:lnTo>
                    <a:pt x="413" y="271"/>
                  </a:lnTo>
                  <a:lnTo>
                    <a:pt x="450" y="308"/>
                  </a:lnTo>
                  <a:lnTo>
                    <a:pt x="486" y="351"/>
                  </a:lnTo>
                  <a:lnTo>
                    <a:pt x="505" y="388"/>
                  </a:lnTo>
                  <a:lnTo>
                    <a:pt x="511" y="542"/>
                  </a:lnTo>
                  <a:lnTo>
                    <a:pt x="499" y="542"/>
                  </a:lnTo>
                  <a:lnTo>
                    <a:pt x="474" y="542"/>
                  </a:lnTo>
                  <a:lnTo>
                    <a:pt x="431" y="542"/>
                  </a:lnTo>
                  <a:lnTo>
                    <a:pt x="382" y="542"/>
                  </a:lnTo>
                  <a:lnTo>
                    <a:pt x="320" y="542"/>
                  </a:lnTo>
                  <a:lnTo>
                    <a:pt x="265" y="542"/>
                  </a:lnTo>
                  <a:lnTo>
                    <a:pt x="203" y="542"/>
                  </a:lnTo>
                  <a:lnTo>
                    <a:pt x="142" y="542"/>
                  </a:lnTo>
                  <a:lnTo>
                    <a:pt x="93" y="542"/>
                  </a:lnTo>
                  <a:lnTo>
                    <a:pt x="50" y="542"/>
                  </a:lnTo>
                  <a:lnTo>
                    <a:pt x="25" y="542"/>
                  </a:lnTo>
                  <a:lnTo>
                    <a:pt x="13" y="542"/>
                  </a:lnTo>
                  <a:lnTo>
                    <a:pt x="13" y="505"/>
                  </a:lnTo>
                  <a:lnTo>
                    <a:pt x="6" y="462"/>
                  </a:lnTo>
                  <a:lnTo>
                    <a:pt x="0" y="413"/>
                  </a:lnTo>
                  <a:lnTo>
                    <a:pt x="0" y="363"/>
                  </a:lnTo>
                  <a:lnTo>
                    <a:pt x="0" y="314"/>
                  </a:lnTo>
                  <a:lnTo>
                    <a:pt x="0" y="259"/>
                  </a:lnTo>
                  <a:lnTo>
                    <a:pt x="6" y="210"/>
                  </a:lnTo>
                  <a:lnTo>
                    <a:pt x="6" y="160"/>
                  </a:lnTo>
                  <a:lnTo>
                    <a:pt x="13" y="111"/>
                  </a:lnTo>
                  <a:lnTo>
                    <a:pt x="13" y="68"/>
                  </a:lnTo>
                  <a:lnTo>
                    <a:pt x="19"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7" name="Freeform 14"/>
            <p:cNvSpPr>
              <a:spLocks noChangeAspect="1"/>
            </p:cNvSpPr>
            <p:nvPr/>
          </p:nvSpPr>
          <p:spPr bwMode="auto">
            <a:xfrm>
              <a:off x="1501" y="1592"/>
              <a:ext cx="573" cy="1080"/>
            </a:xfrm>
            <a:custGeom>
              <a:avLst/>
              <a:gdLst/>
              <a:ahLst/>
              <a:cxnLst>
                <a:cxn ang="0">
                  <a:pos x="12" y="0"/>
                </a:cxn>
                <a:cxn ang="0">
                  <a:pos x="43" y="6"/>
                </a:cxn>
                <a:cxn ang="0">
                  <a:pos x="73" y="25"/>
                </a:cxn>
                <a:cxn ang="0">
                  <a:pos x="117" y="49"/>
                </a:cxn>
                <a:cxn ang="0">
                  <a:pos x="166" y="74"/>
                </a:cxn>
                <a:cxn ang="0">
                  <a:pos x="215" y="111"/>
                </a:cxn>
                <a:cxn ang="0">
                  <a:pos x="264" y="148"/>
                </a:cxn>
                <a:cxn ang="0">
                  <a:pos x="313" y="185"/>
                </a:cxn>
                <a:cxn ang="0">
                  <a:pos x="363" y="228"/>
                </a:cxn>
                <a:cxn ang="0">
                  <a:pos x="406" y="271"/>
                </a:cxn>
                <a:cxn ang="0">
                  <a:pos x="449" y="314"/>
                </a:cxn>
                <a:cxn ang="0">
                  <a:pos x="480" y="351"/>
                </a:cxn>
                <a:cxn ang="0">
                  <a:pos x="504" y="394"/>
                </a:cxn>
                <a:cxn ang="0">
                  <a:pos x="510" y="437"/>
                </a:cxn>
                <a:cxn ang="0">
                  <a:pos x="517" y="486"/>
                </a:cxn>
                <a:cxn ang="0">
                  <a:pos x="517" y="536"/>
                </a:cxn>
                <a:cxn ang="0">
                  <a:pos x="523" y="585"/>
                </a:cxn>
                <a:cxn ang="0">
                  <a:pos x="523" y="634"/>
                </a:cxn>
                <a:cxn ang="0">
                  <a:pos x="517" y="689"/>
                </a:cxn>
                <a:cxn ang="0">
                  <a:pos x="517" y="739"/>
                </a:cxn>
                <a:cxn ang="0">
                  <a:pos x="517" y="788"/>
                </a:cxn>
                <a:cxn ang="0">
                  <a:pos x="510" y="837"/>
                </a:cxn>
                <a:cxn ang="0">
                  <a:pos x="504" y="880"/>
                </a:cxn>
                <a:cxn ang="0">
                  <a:pos x="498" y="917"/>
                </a:cxn>
                <a:cxn ang="0">
                  <a:pos x="498" y="954"/>
                </a:cxn>
                <a:cxn ang="0">
                  <a:pos x="461" y="942"/>
                </a:cxn>
                <a:cxn ang="0">
                  <a:pos x="418" y="917"/>
                </a:cxn>
                <a:cxn ang="0">
                  <a:pos x="369" y="886"/>
                </a:cxn>
                <a:cxn ang="0">
                  <a:pos x="320" y="849"/>
                </a:cxn>
                <a:cxn ang="0">
                  <a:pos x="270" y="813"/>
                </a:cxn>
                <a:cxn ang="0">
                  <a:pos x="215" y="769"/>
                </a:cxn>
                <a:cxn ang="0">
                  <a:pos x="166" y="726"/>
                </a:cxn>
                <a:cxn ang="0">
                  <a:pos x="123" y="689"/>
                </a:cxn>
                <a:cxn ang="0">
                  <a:pos x="80" y="652"/>
                </a:cxn>
                <a:cxn ang="0">
                  <a:pos x="49" y="616"/>
                </a:cxn>
                <a:cxn ang="0">
                  <a:pos x="24" y="585"/>
                </a:cxn>
                <a:cxn ang="0">
                  <a:pos x="12" y="560"/>
                </a:cxn>
                <a:cxn ang="0">
                  <a:pos x="6" y="523"/>
                </a:cxn>
                <a:cxn ang="0">
                  <a:pos x="6" y="480"/>
                </a:cxn>
                <a:cxn ang="0">
                  <a:pos x="0" y="431"/>
                </a:cxn>
                <a:cxn ang="0">
                  <a:pos x="0" y="382"/>
                </a:cxn>
                <a:cxn ang="0">
                  <a:pos x="0" y="326"/>
                </a:cxn>
                <a:cxn ang="0">
                  <a:pos x="0" y="271"/>
                </a:cxn>
                <a:cxn ang="0">
                  <a:pos x="0" y="215"/>
                </a:cxn>
                <a:cxn ang="0">
                  <a:pos x="0" y="160"/>
                </a:cxn>
                <a:cxn ang="0">
                  <a:pos x="6" y="111"/>
                </a:cxn>
                <a:cxn ang="0">
                  <a:pos x="6" y="68"/>
                </a:cxn>
                <a:cxn ang="0">
                  <a:pos x="12" y="31"/>
                </a:cxn>
                <a:cxn ang="0">
                  <a:pos x="12" y="0"/>
                </a:cxn>
              </a:cxnLst>
              <a:rect l="0" t="0" r="r" b="b"/>
              <a:pathLst>
                <a:path w="523" h="954">
                  <a:moveTo>
                    <a:pt x="12" y="0"/>
                  </a:moveTo>
                  <a:lnTo>
                    <a:pt x="43" y="6"/>
                  </a:lnTo>
                  <a:lnTo>
                    <a:pt x="73" y="25"/>
                  </a:lnTo>
                  <a:lnTo>
                    <a:pt x="117" y="49"/>
                  </a:lnTo>
                  <a:lnTo>
                    <a:pt x="166" y="74"/>
                  </a:lnTo>
                  <a:lnTo>
                    <a:pt x="215" y="111"/>
                  </a:lnTo>
                  <a:lnTo>
                    <a:pt x="264" y="148"/>
                  </a:lnTo>
                  <a:lnTo>
                    <a:pt x="313" y="185"/>
                  </a:lnTo>
                  <a:lnTo>
                    <a:pt x="363" y="228"/>
                  </a:lnTo>
                  <a:lnTo>
                    <a:pt x="406" y="271"/>
                  </a:lnTo>
                  <a:lnTo>
                    <a:pt x="449" y="314"/>
                  </a:lnTo>
                  <a:lnTo>
                    <a:pt x="480" y="351"/>
                  </a:lnTo>
                  <a:lnTo>
                    <a:pt x="504" y="394"/>
                  </a:lnTo>
                  <a:lnTo>
                    <a:pt x="510" y="437"/>
                  </a:lnTo>
                  <a:lnTo>
                    <a:pt x="517" y="486"/>
                  </a:lnTo>
                  <a:lnTo>
                    <a:pt x="517" y="536"/>
                  </a:lnTo>
                  <a:lnTo>
                    <a:pt x="523" y="585"/>
                  </a:lnTo>
                  <a:lnTo>
                    <a:pt x="523" y="634"/>
                  </a:lnTo>
                  <a:lnTo>
                    <a:pt x="517" y="689"/>
                  </a:lnTo>
                  <a:lnTo>
                    <a:pt x="517" y="739"/>
                  </a:lnTo>
                  <a:lnTo>
                    <a:pt x="517" y="788"/>
                  </a:lnTo>
                  <a:lnTo>
                    <a:pt x="510" y="837"/>
                  </a:lnTo>
                  <a:lnTo>
                    <a:pt x="504" y="880"/>
                  </a:lnTo>
                  <a:lnTo>
                    <a:pt x="498" y="917"/>
                  </a:lnTo>
                  <a:lnTo>
                    <a:pt x="498" y="954"/>
                  </a:lnTo>
                  <a:lnTo>
                    <a:pt x="461" y="942"/>
                  </a:lnTo>
                  <a:lnTo>
                    <a:pt x="418" y="917"/>
                  </a:lnTo>
                  <a:lnTo>
                    <a:pt x="369" y="886"/>
                  </a:lnTo>
                  <a:lnTo>
                    <a:pt x="320" y="849"/>
                  </a:lnTo>
                  <a:lnTo>
                    <a:pt x="270" y="813"/>
                  </a:lnTo>
                  <a:lnTo>
                    <a:pt x="215" y="769"/>
                  </a:lnTo>
                  <a:lnTo>
                    <a:pt x="166" y="726"/>
                  </a:lnTo>
                  <a:lnTo>
                    <a:pt x="123" y="689"/>
                  </a:lnTo>
                  <a:lnTo>
                    <a:pt x="80" y="652"/>
                  </a:lnTo>
                  <a:lnTo>
                    <a:pt x="49" y="616"/>
                  </a:lnTo>
                  <a:lnTo>
                    <a:pt x="24" y="585"/>
                  </a:lnTo>
                  <a:lnTo>
                    <a:pt x="12" y="560"/>
                  </a:lnTo>
                  <a:lnTo>
                    <a:pt x="6" y="523"/>
                  </a:lnTo>
                  <a:lnTo>
                    <a:pt x="6" y="480"/>
                  </a:lnTo>
                  <a:lnTo>
                    <a:pt x="0" y="431"/>
                  </a:lnTo>
                  <a:lnTo>
                    <a:pt x="0" y="382"/>
                  </a:lnTo>
                  <a:lnTo>
                    <a:pt x="0" y="326"/>
                  </a:lnTo>
                  <a:lnTo>
                    <a:pt x="0" y="271"/>
                  </a:lnTo>
                  <a:lnTo>
                    <a:pt x="0" y="215"/>
                  </a:lnTo>
                  <a:lnTo>
                    <a:pt x="0" y="160"/>
                  </a:lnTo>
                  <a:lnTo>
                    <a:pt x="6" y="111"/>
                  </a:lnTo>
                  <a:lnTo>
                    <a:pt x="6" y="68"/>
                  </a:lnTo>
                  <a:lnTo>
                    <a:pt x="12" y="31"/>
                  </a:lnTo>
                  <a:lnTo>
                    <a:pt x="12"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8" name="Freeform 15"/>
            <p:cNvSpPr>
              <a:spLocks noChangeAspect="1"/>
            </p:cNvSpPr>
            <p:nvPr/>
          </p:nvSpPr>
          <p:spPr bwMode="auto">
            <a:xfrm>
              <a:off x="1494" y="2380"/>
              <a:ext cx="559" cy="599"/>
            </a:xfrm>
            <a:custGeom>
              <a:avLst/>
              <a:gdLst/>
              <a:ahLst/>
              <a:cxnLst>
                <a:cxn ang="0">
                  <a:pos x="19" y="0"/>
                </a:cxn>
                <a:cxn ang="0">
                  <a:pos x="50" y="6"/>
                </a:cxn>
                <a:cxn ang="0">
                  <a:pos x="80" y="24"/>
                </a:cxn>
                <a:cxn ang="0">
                  <a:pos x="124" y="49"/>
                </a:cxn>
                <a:cxn ang="0">
                  <a:pos x="173" y="80"/>
                </a:cxn>
                <a:cxn ang="0">
                  <a:pos x="222" y="110"/>
                </a:cxn>
                <a:cxn ang="0">
                  <a:pos x="271" y="147"/>
                </a:cxn>
                <a:cxn ang="0">
                  <a:pos x="320" y="184"/>
                </a:cxn>
                <a:cxn ang="0">
                  <a:pos x="370" y="227"/>
                </a:cxn>
                <a:cxn ang="0">
                  <a:pos x="413" y="270"/>
                </a:cxn>
                <a:cxn ang="0">
                  <a:pos x="456" y="313"/>
                </a:cxn>
                <a:cxn ang="0">
                  <a:pos x="487" y="350"/>
                </a:cxn>
                <a:cxn ang="0">
                  <a:pos x="511" y="393"/>
                </a:cxn>
                <a:cxn ang="0">
                  <a:pos x="511" y="529"/>
                </a:cxn>
                <a:cxn ang="0">
                  <a:pos x="13" y="529"/>
                </a:cxn>
                <a:cxn ang="0">
                  <a:pos x="7" y="492"/>
                </a:cxn>
                <a:cxn ang="0">
                  <a:pos x="7" y="449"/>
                </a:cxn>
                <a:cxn ang="0">
                  <a:pos x="0" y="406"/>
                </a:cxn>
                <a:cxn ang="0">
                  <a:pos x="0" y="357"/>
                </a:cxn>
                <a:cxn ang="0">
                  <a:pos x="0" y="307"/>
                </a:cxn>
                <a:cxn ang="0">
                  <a:pos x="0" y="252"/>
                </a:cxn>
                <a:cxn ang="0">
                  <a:pos x="0" y="203"/>
                </a:cxn>
                <a:cxn ang="0">
                  <a:pos x="7" y="153"/>
                </a:cxn>
                <a:cxn ang="0">
                  <a:pos x="7" y="110"/>
                </a:cxn>
                <a:cxn ang="0">
                  <a:pos x="13" y="67"/>
                </a:cxn>
                <a:cxn ang="0">
                  <a:pos x="19" y="30"/>
                </a:cxn>
                <a:cxn ang="0">
                  <a:pos x="19" y="0"/>
                </a:cxn>
              </a:cxnLst>
              <a:rect l="0" t="0" r="r" b="b"/>
              <a:pathLst>
                <a:path w="511" h="529">
                  <a:moveTo>
                    <a:pt x="19" y="0"/>
                  </a:moveTo>
                  <a:lnTo>
                    <a:pt x="50" y="6"/>
                  </a:lnTo>
                  <a:lnTo>
                    <a:pt x="80" y="24"/>
                  </a:lnTo>
                  <a:lnTo>
                    <a:pt x="124" y="49"/>
                  </a:lnTo>
                  <a:lnTo>
                    <a:pt x="173" y="80"/>
                  </a:lnTo>
                  <a:lnTo>
                    <a:pt x="222" y="110"/>
                  </a:lnTo>
                  <a:lnTo>
                    <a:pt x="271" y="147"/>
                  </a:lnTo>
                  <a:lnTo>
                    <a:pt x="320" y="184"/>
                  </a:lnTo>
                  <a:lnTo>
                    <a:pt x="370" y="227"/>
                  </a:lnTo>
                  <a:lnTo>
                    <a:pt x="413" y="270"/>
                  </a:lnTo>
                  <a:lnTo>
                    <a:pt x="456" y="313"/>
                  </a:lnTo>
                  <a:lnTo>
                    <a:pt x="487" y="350"/>
                  </a:lnTo>
                  <a:lnTo>
                    <a:pt x="511" y="393"/>
                  </a:lnTo>
                  <a:lnTo>
                    <a:pt x="511" y="529"/>
                  </a:lnTo>
                  <a:lnTo>
                    <a:pt x="13" y="529"/>
                  </a:lnTo>
                  <a:lnTo>
                    <a:pt x="7" y="492"/>
                  </a:lnTo>
                  <a:lnTo>
                    <a:pt x="7" y="449"/>
                  </a:lnTo>
                  <a:lnTo>
                    <a:pt x="0" y="406"/>
                  </a:lnTo>
                  <a:lnTo>
                    <a:pt x="0" y="357"/>
                  </a:lnTo>
                  <a:lnTo>
                    <a:pt x="0" y="307"/>
                  </a:lnTo>
                  <a:lnTo>
                    <a:pt x="0" y="252"/>
                  </a:lnTo>
                  <a:lnTo>
                    <a:pt x="0" y="203"/>
                  </a:lnTo>
                  <a:lnTo>
                    <a:pt x="7" y="153"/>
                  </a:lnTo>
                  <a:lnTo>
                    <a:pt x="7" y="110"/>
                  </a:lnTo>
                  <a:lnTo>
                    <a:pt x="13" y="67"/>
                  </a:lnTo>
                  <a:lnTo>
                    <a:pt x="19" y="30"/>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9" name="Freeform 16"/>
            <p:cNvSpPr>
              <a:spLocks noChangeAspect="1"/>
            </p:cNvSpPr>
            <p:nvPr/>
          </p:nvSpPr>
          <p:spPr bwMode="auto">
            <a:xfrm>
              <a:off x="860" y="783"/>
              <a:ext cx="573" cy="1087"/>
            </a:xfrm>
            <a:custGeom>
              <a:avLst/>
              <a:gdLst/>
              <a:ahLst/>
              <a:cxnLst>
                <a:cxn ang="0">
                  <a:pos x="505" y="0"/>
                </a:cxn>
                <a:cxn ang="0">
                  <a:pos x="480" y="6"/>
                </a:cxn>
                <a:cxn ang="0">
                  <a:pos x="443" y="25"/>
                </a:cxn>
                <a:cxn ang="0">
                  <a:pos x="400" y="49"/>
                </a:cxn>
                <a:cxn ang="0">
                  <a:pos x="357" y="74"/>
                </a:cxn>
                <a:cxn ang="0">
                  <a:pos x="308" y="111"/>
                </a:cxn>
                <a:cxn ang="0">
                  <a:pos x="258" y="148"/>
                </a:cxn>
                <a:cxn ang="0">
                  <a:pos x="203" y="185"/>
                </a:cxn>
                <a:cxn ang="0">
                  <a:pos x="160" y="228"/>
                </a:cxn>
                <a:cxn ang="0">
                  <a:pos x="111" y="271"/>
                </a:cxn>
                <a:cxn ang="0">
                  <a:pos x="74" y="314"/>
                </a:cxn>
                <a:cxn ang="0">
                  <a:pos x="37" y="351"/>
                </a:cxn>
                <a:cxn ang="0">
                  <a:pos x="12" y="394"/>
                </a:cxn>
                <a:cxn ang="0">
                  <a:pos x="6" y="437"/>
                </a:cxn>
                <a:cxn ang="0">
                  <a:pos x="6" y="486"/>
                </a:cxn>
                <a:cxn ang="0">
                  <a:pos x="0" y="535"/>
                </a:cxn>
                <a:cxn ang="0">
                  <a:pos x="0" y="585"/>
                </a:cxn>
                <a:cxn ang="0">
                  <a:pos x="0" y="640"/>
                </a:cxn>
                <a:cxn ang="0">
                  <a:pos x="0" y="689"/>
                </a:cxn>
                <a:cxn ang="0">
                  <a:pos x="0" y="739"/>
                </a:cxn>
                <a:cxn ang="0">
                  <a:pos x="6" y="788"/>
                </a:cxn>
                <a:cxn ang="0">
                  <a:pos x="12" y="837"/>
                </a:cxn>
                <a:cxn ang="0">
                  <a:pos x="12" y="880"/>
                </a:cxn>
                <a:cxn ang="0">
                  <a:pos x="18" y="923"/>
                </a:cxn>
                <a:cxn ang="0">
                  <a:pos x="25" y="960"/>
                </a:cxn>
                <a:cxn ang="0">
                  <a:pos x="62" y="942"/>
                </a:cxn>
                <a:cxn ang="0">
                  <a:pos x="98" y="917"/>
                </a:cxn>
                <a:cxn ang="0">
                  <a:pos x="148" y="886"/>
                </a:cxn>
                <a:cxn ang="0">
                  <a:pos x="197" y="849"/>
                </a:cxn>
                <a:cxn ang="0">
                  <a:pos x="252" y="812"/>
                </a:cxn>
                <a:cxn ang="0">
                  <a:pos x="302" y="769"/>
                </a:cxn>
                <a:cxn ang="0">
                  <a:pos x="357" y="732"/>
                </a:cxn>
                <a:cxn ang="0">
                  <a:pos x="400" y="689"/>
                </a:cxn>
                <a:cxn ang="0">
                  <a:pos x="437" y="652"/>
                </a:cxn>
                <a:cxn ang="0">
                  <a:pos x="474" y="616"/>
                </a:cxn>
                <a:cxn ang="0">
                  <a:pos x="492" y="585"/>
                </a:cxn>
                <a:cxn ang="0">
                  <a:pos x="505" y="560"/>
                </a:cxn>
                <a:cxn ang="0">
                  <a:pos x="511" y="523"/>
                </a:cxn>
                <a:cxn ang="0">
                  <a:pos x="517" y="480"/>
                </a:cxn>
                <a:cxn ang="0">
                  <a:pos x="517" y="431"/>
                </a:cxn>
                <a:cxn ang="0">
                  <a:pos x="523" y="382"/>
                </a:cxn>
                <a:cxn ang="0">
                  <a:pos x="523" y="326"/>
                </a:cxn>
                <a:cxn ang="0">
                  <a:pos x="523" y="271"/>
                </a:cxn>
                <a:cxn ang="0">
                  <a:pos x="523" y="215"/>
                </a:cxn>
                <a:cxn ang="0">
                  <a:pos x="517" y="166"/>
                </a:cxn>
                <a:cxn ang="0">
                  <a:pos x="517" y="111"/>
                </a:cxn>
                <a:cxn ang="0">
                  <a:pos x="511" y="68"/>
                </a:cxn>
                <a:cxn ang="0">
                  <a:pos x="511" y="31"/>
                </a:cxn>
                <a:cxn ang="0">
                  <a:pos x="505" y="0"/>
                </a:cxn>
              </a:cxnLst>
              <a:rect l="0" t="0" r="r" b="b"/>
              <a:pathLst>
                <a:path w="523" h="960">
                  <a:moveTo>
                    <a:pt x="505" y="0"/>
                  </a:moveTo>
                  <a:lnTo>
                    <a:pt x="480" y="6"/>
                  </a:lnTo>
                  <a:lnTo>
                    <a:pt x="443" y="25"/>
                  </a:lnTo>
                  <a:lnTo>
                    <a:pt x="400" y="49"/>
                  </a:lnTo>
                  <a:lnTo>
                    <a:pt x="357" y="74"/>
                  </a:lnTo>
                  <a:lnTo>
                    <a:pt x="308" y="111"/>
                  </a:lnTo>
                  <a:lnTo>
                    <a:pt x="258" y="148"/>
                  </a:lnTo>
                  <a:lnTo>
                    <a:pt x="203" y="185"/>
                  </a:lnTo>
                  <a:lnTo>
                    <a:pt x="160" y="228"/>
                  </a:lnTo>
                  <a:lnTo>
                    <a:pt x="111" y="271"/>
                  </a:lnTo>
                  <a:lnTo>
                    <a:pt x="74" y="314"/>
                  </a:lnTo>
                  <a:lnTo>
                    <a:pt x="37" y="351"/>
                  </a:lnTo>
                  <a:lnTo>
                    <a:pt x="12" y="394"/>
                  </a:lnTo>
                  <a:lnTo>
                    <a:pt x="6" y="437"/>
                  </a:lnTo>
                  <a:lnTo>
                    <a:pt x="6" y="486"/>
                  </a:lnTo>
                  <a:lnTo>
                    <a:pt x="0" y="535"/>
                  </a:lnTo>
                  <a:lnTo>
                    <a:pt x="0" y="585"/>
                  </a:lnTo>
                  <a:lnTo>
                    <a:pt x="0" y="640"/>
                  </a:lnTo>
                  <a:lnTo>
                    <a:pt x="0" y="689"/>
                  </a:lnTo>
                  <a:lnTo>
                    <a:pt x="0" y="739"/>
                  </a:lnTo>
                  <a:lnTo>
                    <a:pt x="6" y="788"/>
                  </a:lnTo>
                  <a:lnTo>
                    <a:pt x="12" y="837"/>
                  </a:lnTo>
                  <a:lnTo>
                    <a:pt x="12" y="880"/>
                  </a:lnTo>
                  <a:lnTo>
                    <a:pt x="18" y="923"/>
                  </a:lnTo>
                  <a:lnTo>
                    <a:pt x="25" y="960"/>
                  </a:lnTo>
                  <a:lnTo>
                    <a:pt x="62" y="942"/>
                  </a:lnTo>
                  <a:lnTo>
                    <a:pt x="98" y="917"/>
                  </a:lnTo>
                  <a:lnTo>
                    <a:pt x="148" y="886"/>
                  </a:lnTo>
                  <a:lnTo>
                    <a:pt x="197" y="849"/>
                  </a:lnTo>
                  <a:lnTo>
                    <a:pt x="252" y="812"/>
                  </a:lnTo>
                  <a:lnTo>
                    <a:pt x="302" y="769"/>
                  </a:lnTo>
                  <a:lnTo>
                    <a:pt x="357" y="732"/>
                  </a:lnTo>
                  <a:lnTo>
                    <a:pt x="400" y="689"/>
                  </a:lnTo>
                  <a:lnTo>
                    <a:pt x="437" y="652"/>
                  </a:lnTo>
                  <a:lnTo>
                    <a:pt x="474" y="616"/>
                  </a:lnTo>
                  <a:lnTo>
                    <a:pt x="492" y="585"/>
                  </a:lnTo>
                  <a:lnTo>
                    <a:pt x="505" y="560"/>
                  </a:lnTo>
                  <a:lnTo>
                    <a:pt x="511" y="523"/>
                  </a:lnTo>
                  <a:lnTo>
                    <a:pt x="517" y="480"/>
                  </a:lnTo>
                  <a:lnTo>
                    <a:pt x="517" y="431"/>
                  </a:lnTo>
                  <a:lnTo>
                    <a:pt x="523" y="382"/>
                  </a:lnTo>
                  <a:lnTo>
                    <a:pt x="523" y="326"/>
                  </a:lnTo>
                  <a:lnTo>
                    <a:pt x="523" y="271"/>
                  </a:lnTo>
                  <a:lnTo>
                    <a:pt x="523" y="215"/>
                  </a:lnTo>
                  <a:lnTo>
                    <a:pt x="517" y="166"/>
                  </a:lnTo>
                  <a:lnTo>
                    <a:pt x="517" y="111"/>
                  </a:lnTo>
                  <a:lnTo>
                    <a:pt x="511" y="68"/>
                  </a:lnTo>
                  <a:lnTo>
                    <a:pt x="511" y="31"/>
                  </a:lnTo>
                  <a:lnTo>
                    <a:pt x="505"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0" name="Freeform 17"/>
            <p:cNvSpPr>
              <a:spLocks noChangeAspect="1"/>
            </p:cNvSpPr>
            <p:nvPr/>
          </p:nvSpPr>
          <p:spPr bwMode="auto">
            <a:xfrm>
              <a:off x="867" y="1585"/>
              <a:ext cx="573" cy="1080"/>
            </a:xfrm>
            <a:custGeom>
              <a:avLst/>
              <a:gdLst/>
              <a:ahLst/>
              <a:cxnLst>
                <a:cxn ang="0">
                  <a:pos x="511" y="0"/>
                </a:cxn>
                <a:cxn ang="0">
                  <a:pos x="480" y="6"/>
                </a:cxn>
                <a:cxn ang="0">
                  <a:pos x="449" y="24"/>
                </a:cxn>
                <a:cxn ang="0">
                  <a:pos x="406" y="49"/>
                </a:cxn>
                <a:cxn ang="0">
                  <a:pos x="357" y="74"/>
                </a:cxn>
                <a:cxn ang="0">
                  <a:pos x="308" y="111"/>
                </a:cxn>
                <a:cxn ang="0">
                  <a:pos x="259" y="148"/>
                </a:cxn>
                <a:cxn ang="0">
                  <a:pos x="209" y="185"/>
                </a:cxn>
                <a:cxn ang="0">
                  <a:pos x="160" y="228"/>
                </a:cxn>
                <a:cxn ang="0">
                  <a:pos x="117" y="271"/>
                </a:cxn>
                <a:cxn ang="0">
                  <a:pos x="74" y="314"/>
                </a:cxn>
                <a:cxn ang="0">
                  <a:pos x="43" y="351"/>
                </a:cxn>
                <a:cxn ang="0">
                  <a:pos x="19" y="394"/>
                </a:cxn>
                <a:cxn ang="0">
                  <a:pos x="12" y="437"/>
                </a:cxn>
                <a:cxn ang="0">
                  <a:pos x="6" y="486"/>
                </a:cxn>
                <a:cxn ang="0">
                  <a:pos x="0" y="535"/>
                </a:cxn>
                <a:cxn ang="0">
                  <a:pos x="0" y="585"/>
                </a:cxn>
                <a:cxn ang="0">
                  <a:pos x="0" y="640"/>
                </a:cxn>
                <a:cxn ang="0">
                  <a:pos x="0" y="689"/>
                </a:cxn>
                <a:cxn ang="0">
                  <a:pos x="6" y="738"/>
                </a:cxn>
                <a:cxn ang="0">
                  <a:pos x="6" y="788"/>
                </a:cxn>
                <a:cxn ang="0">
                  <a:pos x="12" y="837"/>
                </a:cxn>
                <a:cxn ang="0">
                  <a:pos x="19" y="880"/>
                </a:cxn>
                <a:cxn ang="0">
                  <a:pos x="19" y="923"/>
                </a:cxn>
                <a:cxn ang="0">
                  <a:pos x="25" y="954"/>
                </a:cxn>
                <a:cxn ang="0">
                  <a:pos x="62" y="942"/>
                </a:cxn>
                <a:cxn ang="0">
                  <a:pos x="105" y="917"/>
                </a:cxn>
                <a:cxn ang="0">
                  <a:pos x="154" y="886"/>
                </a:cxn>
                <a:cxn ang="0">
                  <a:pos x="203" y="849"/>
                </a:cxn>
                <a:cxn ang="0">
                  <a:pos x="252" y="812"/>
                </a:cxn>
                <a:cxn ang="0">
                  <a:pos x="308" y="769"/>
                </a:cxn>
                <a:cxn ang="0">
                  <a:pos x="357" y="732"/>
                </a:cxn>
                <a:cxn ang="0">
                  <a:pos x="400" y="689"/>
                </a:cxn>
                <a:cxn ang="0">
                  <a:pos x="443" y="652"/>
                </a:cxn>
                <a:cxn ang="0">
                  <a:pos x="474" y="615"/>
                </a:cxn>
                <a:cxn ang="0">
                  <a:pos x="499" y="585"/>
                </a:cxn>
                <a:cxn ang="0">
                  <a:pos x="511" y="560"/>
                </a:cxn>
                <a:cxn ang="0">
                  <a:pos x="517" y="523"/>
                </a:cxn>
                <a:cxn ang="0">
                  <a:pos x="517" y="480"/>
                </a:cxn>
                <a:cxn ang="0">
                  <a:pos x="523" y="431"/>
                </a:cxn>
                <a:cxn ang="0">
                  <a:pos x="523" y="381"/>
                </a:cxn>
                <a:cxn ang="0">
                  <a:pos x="523" y="326"/>
                </a:cxn>
                <a:cxn ang="0">
                  <a:pos x="523" y="271"/>
                </a:cxn>
                <a:cxn ang="0">
                  <a:pos x="523" y="215"/>
                </a:cxn>
                <a:cxn ang="0">
                  <a:pos x="523" y="166"/>
                </a:cxn>
                <a:cxn ang="0">
                  <a:pos x="517" y="111"/>
                </a:cxn>
                <a:cxn ang="0">
                  <a:pos x="517" y="68"/>
                </a:cxn>
                <a:cxn ang="0">
                  <a:pos x="511" y="31"/>
                </a:cxn>
                <a:cxn ang="0">
                  <a:pos x="511" y="0"/>
                </a:cxn>
              </a:cxnLst>
              <a:rect l="0" t="0" r="r" b="b"/>
              <a:pathLst>
                <a:path w="523" h="954">
                  <a:moveTo>
                    <a:pt x="511" y="0"/>
                  </a:moveTo>
                  <a:lnTo>
                    <a:pt x="480" y="6"/>
                  </a:lnTo>
                  <a:lnTo>
                    <a:pt x="449" y="24"/>
                  </a:lnTo>
                  <a:lnTo>
                    <a:pt x="406" y="49"/>
                  </a:lnTo>
                  <a:lnTo>
                    <a:pt x="357" y="74"/>
                  </a:lnTo>
                  <a:lnTo>
                    <a:pt x="308" y="111"/>
                  </a:lnTo>
                  <a:lnTo>
                    <a:pt x="259" y="148"/>
                  </a:lnTo>
                  <a:lnTo>
                    <a:pt x="209" y="185"/>
                  </a:lnTo>
                  <a:lnTo>
                    <a:pt x="160" y="228"/>
                  </a:lnTo>
                  <a:lnTo>
                    <a:pt x="117" y="271"/>
                  </a:lnTo>
                  <a:lnTo>
                    <a:pt x="74" y="314"/>
                  </a:lnTo>
                  <a:lnTo>
                    <a:pt x="43" y="351"/>
                  </a:lnTo>
                  <a:lnTo>
                    <a:pt x="19" y="394"/>
                  </a:lnTo>
                  <a:lnTo>
                    <a:pt x="12" y="437"/>
                  </a:lnTo>
                  <a:lnTo>
                    <a:pt x="6" y="486"/>
                  </a:lnTo>
                  <a:lnTo>
                    <a:pt x="0" y="535"/>
                  </a:lnTo>
                  <a:lnTo>
                    <a:pt x="0" y="585"/>
                  </a:lnTo>
                  <a:lnTo>
                    <a:pt x="0" y="640"/>
                  </a:lnTo>
                  <a:lnTo>
                    <a:pt x="0" y="689"/>
                  </a:lnTo>
                  <a:lnTo>
                    <a:pt x="6" y="738"/>
                  </a:lnTo>
                  <a:lnTo>
                    <a:pt x="6" y="788"/>
                  </a:lnTo>
                  <a:lnTo>
                    <a:pt x="12" y="837"/>
                  </a:lnTo>
                  <a:lnTo>
                    <a:pt x="19" y="880"/>
                  </a:lnTo>
                  <a:lnTo>
                    <a:pt x="19" y="923"/>
                  </a:lnTo>
                  <a:lnTo>
                    <a:pt x="25" y="954"/>
                  </a:lnTo>
                  <a:lnTo>
                    <a:pt x="62" y="942"/>
                  </a:lnTo>
                  <a:lnTo>
                    <a:pt x="105" y="917"/>
                  </a:lnTo>
                  <a:lnTo>
                    <a:pt x="154" y="886"/>
                  </a:lnTo>
                  <a:lnTo>
                    <a:pt x="203" y="849"/>
                  </a:lnTo>
                  <a:lnTo>
                    <a:pt x="252" y="812"/>
                  </a:lnTo>
                  <a:lnTo>
                    <a:pt x="308" y="769"/>
                  </a:lnTo>
                  <a:lnTo>
                    <a:pt x="357" y="732"/>
                  </a:lnTo>
                  <a:lnTo>
                    <a:pt x="400" y="689"/>
                  </a:lnTo>
                  <a:lnTo>
                    <a:pt x="443" y="652"/>
                  </a:lnTo>
                  <a:lnTo>
                    <a:pt x="474" y="615"/>
                  </a:lnTo>
                  <a:lnTo>
                    <a:pt x="499" y="585"/>
                  </a:lnTo>
                  <a:lnTo>
                    <a:pt x="511" y="560"/>
                  </a:lnTo>
                  <a:lnTo>
                    <a:pt x="517" y="523"/>
                  </a:lnTo>
                  <a:lnTo>
                    <a:pt x="517" y="480"/>
                  </a:lnTo>
                  <a:lnTo>
                    <a:pt x="523" y="431"/>
                  </a:lnTo>
                  <a:lnTo>
                    <a:pt x="523" y="381"/>
                  </a:lnTo>
                  <a:lnTo>
                    <a:pt x="523" y="326"/>
                  </a:lnTo>
                  <a:lnTo>
                    <a:pt x="523" y="271"/>
                  </a:lnTo>
                  <a:lnTo>
                    <a:pt x="523" y="215"/>
                  </a:lnTo>
                  <a:lnTo>
                    <a:pt x="523" y="166"/>
                  </a:lnTo>
                  <a:lnTo>
                    <a:pt x="517" y="111"/>
                  </a:lnTo>
                  <a:lnTo>
                    <a:pt x="517" y="68"/>
                  </a:lnTo>
                  <a:lnTo>
                    <a:pt x="511" y="31"/>
                  </a:lnTo>
                  <a:lnTo>
                    <a:pt x="511"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1" name="Freeform 18"/>
            <p:cNvSpPr>
              <a:spLocks noChangeAspect="1"/>
            </p:cNvSpPr>
            <p:nvPr/>
          </p:nvSpPr>
          <p:spPr bwMode="auto">
            <a:xfrm>
              <a:off x="874" y="2380"/>
              <a:ext cx="566" cy="599"/>
            </a:xfrm>
            <a:custGeom>
              <a:avLst/>
              <a:gdLst/>
              <a:ahLst/>
              <a:cxnLst>
                <a:cxn ang="0">
                  <a:pos x="493" y="0"/>
                </a:cxn>
                <a:cxn ang="0">
                  <a:pos x="468" y="12"/>
                </a:cxn>
                <a:cxn ang="0">
                  <a:pos x="431" y="30"/>
                </a:cxn>
                <a:cxn ang="0">
                  <a:pos x="394" y="55"/>
                </a:cxn>
                <a:cxn ang="0">
                  <a:pos x="345" y="86"/>
                </a:cxn>
                <a:cxn ang="0">
                  <a:pos x="290" y="123"/>
                </a:cxn>
                <a:cxn ang="0">
                  <a:pos x="240" y="160"/>
                </a:cxn>
                <a:cxn ang="0">
                  <a:pos x="185" y="203"/>
                </a:cxn>
                <a:cxn ang="0">
                  <a:pos x="136" y="240"/>
                </a:cxn>
                <a:cxn ang="0">
                  <a:pos x="93" y="283"/>
                </a:cxn>
                <a:cxn ang="0">
                  <a:pos x="56" y="320"/>
                </a:cxn>
                <a:cxn ang="0">
                  <a:pos x="25" y="357"/>
                </a:cxn>
                <a:cxn ang="0">
                  <a:pos x="6" y="387"/>
                </a:cxn>
                <a:cxn ang="0">
                  <a:pos x="0" y="523"/>
                </a:cxn>
                <a:cxn ang="0">
                  <a:pos x="499" y="529"/>
                </a:cxn>
                <a:cxn ang="0">
                  <a:pos x="505" y="492"/>
                </a:cxn>
                <a:cxn ang="0">
                  <a:pos x="511" y="449"/>
                </a:cxn>
                <a:cxn ang="0">
                  <a:pos x="517" y="406"/>
                </a:cxn>
                <a:cxn ang="0">
                  <a:pos x="517" y="357"/>
                </a:cxn>
                <a:cxn ang="0">
                  <a:pos x="517" y="307"/>
                </a:cxn>
                <a:cxn ang="0">
                  <a:pos x="517" y="252"/>
                </a:cxn>
                <a:cxn ang="0">
                  <a:pos x="511" y="203"/>
                </a:cxn>
                <a:cxn ang="0">
                  <a:pos x="511" y="153"/>
                </a:cxn>
                <a:cxn ang="0">
                  <a:pos x="505" y="104"/>
                </a:cxn>
                <a:cxn ang="0">
                  <a:pos x="505" y="61"/>
                </a:cxn>
                <a:cxn ang="0">
                  <a:pos x="499" y="30"/>
                </a:cxn>
                <a:cxn ang="0">
                  <a:pos x="493" y="0"/>
                </a:cxn>
              </a:cxnLst>
              <a:rect l="0" t="0" r="r" b="b"/>
              <a:pathLst>
                <a:path w="517" h="529">
                  <a:moveTo>
                    <a:pt x="493" y="0"/>
                  </a:moveTo>
                  <a:lnTo>
                    <a:pt x="468" y="12"/>
                  </a:lnTo>
                  <a:lnTo>
                    <a:pt x="431" y="30"/>
                  </a:lnTo>
                  <a:lnTo>
                    <a:pt x="394" y="55"/>
                  </a:lnTo>
                  <a:lnTo>
                    <a:pt x="345" y="86"/>
                  </a:lnTo>
                  <a:lnTo>
                    <a:pt x="290" y="123"/>
                  </a:lnTo>
                  <a:lnTo>
                    <a:pt x="240" y="160"/>
                  </a:lnTo>
                  <a:lnTo>
                    <a:pt x="185" y="203"/>
                  </a:lnTo>
                  <a:lnTo>
                    <a:pt x="136" y="240"/>
                  </a:lnTo>
                  <a:lnTo>
                    <a:pt x="93" y="283"/>
                  </a:lnTo>
                  <a:lnTo>
                    <a:pt x="56" y="320"/>
                  </a:lnTo>
                  <a:lnTo>
                    <a:pt x="25" y="357"/>
                  </a:lnTo>
                  <a:lnTo>
                    <a:pt x="6" y="387"/>
                  </a:lnTo>
                  <a:lnTo>
                    <a:pt x="0" y="523"/>
                  </a:lnTo>
                  <a:lnTo>
                    <a:pt x="499" y="529"/>
                  </a:lnTo>
                  <a:lnTo>
                    <a:pt x="505" y="492"/>
                  </a:lnTo>
                  <a:lnTo>
                    <a:pt x="511" y="449"/>
                  </a:lnTo>
                  <a:lnTo>
                    <a:pt x="517" y="406"/>
                  </a:lnTo>
                  <a:lnTo>
                    <a:pt x="517" y="357"/>
                  </a:lnTo>
                  <a:lnTo>
                    <a:pt x="517" y="307"/>
                  </a:lnTo>
                  <a:lnTo>
                    <a:pt x="517" y="252"/>
                  </a:lnTo>
                  <a:lnTo>
                    <a:pt x="511" y="203"/>
                  </a:lnTo>
                  <a:lnTo>
                    <a:pt x="511" y="153"/>
                  </a:lnTo>
                  <a:lnTo>
                    <a:pt x="505" y="104"/>
                  </a:lnTo>
                  <a:lnTo>
                    <a:pt x="505" y="61"/>
                  </a:lnTo>
                  <a:lnTo>
                    <a:pt x="499" y="30"/>
                  </a:lnTo>
                  <a:lnTo>
                    <a:pt x="493"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2" name="Freeform 19"/>
            <p:cNvSpPr>
              <a:spLocks noChangeAspect="1"/>
            </p:cNvSpPr>
            <p:nvPr/>
          </p:nvSpPr>
          <p:spPr bwMode="auto">
            <a:xfrm>
              <a:off x="260" y="1550"/>
              <a:ext cx="573" cy="1087"/>
            </a:xfrm>
            <a:custGeom>
              <a:avLst/>
              <a:gdLst/>
              <a:ahLst/>
              <a:cxnLst>
                <a:cxn ang="0">
                  <a:pos x="19" y="0"/>
                </a:cxn>
                <a:cxn ang="0">
                  <a:pos x="43" y="12"/>
                </a:cxn>
                <a:cxn ang="0">
                  <a:pos x="80" y="25"/>
                </a:cxn>
                <a:cxn ang="0">
                  <a:pos x="123" y="49"/>
                </a:cxn>
                <a:cxn ang="0">
                  <a:pos x="166" y="80"/>
                </a:cxn>
                <a:cxn ang="0">
                  <a:pos x="216" y="111"/>
                </a:cxn>
                <a:cxn ang="0">
                  <a:pos x="265" y="148"/>
                </a:cxn>
                <a:cxn ang="0">
                  <a:pos x="314" y="185"/>
                </a:cxn>
                <a:cxn ang="0">
                  <a:pos x="363" y="228"/>
                </a:cxn>
                <a:cxn ang="0">
                  <a:pos x="413" y="271"/>
                </a:cxn>
                <a:cxn ang="0">
                  <a:pos x="450" y="314"/>
                </a:cxn>
                <a:cxn ang="0">
                  <a:pos x="486" y="357"/>
                </a:cxn>
                <a:cxn ang="0">
                  <a:pos x="511" y="394"/>
                </a:cxn>
                <a:cxn ang="0">
                  <a:pos x="517" y="437"/>
                </a:cxn>
                <a:cxn ang="0">
                  <a:pos x="517" y="486"/>
                </a:cxn>
                <a:cxn ang="0">
                  <a:pos x="523" y="536"/>
                </a:cxn>
                <a:cxn ang="0">
                  <a:pos x="523" y="585"/>
                </a:cxn>
                <a:cxn ang="0">
                  <a:pos x="523" y="640"/>
                </a:cxn>
                <a:cxn ang="0">
                  <a:pos x="523" y="689"/>
                </a:cxn>
                <a:cxn ang="0">
                  <a:pos x="517" y="739"/>
                </a:cxn>
                <a:cxn ang="0">
                  <a:pos x="517" y="788"/>
                </a:cxn>
                <a:cxn ang="0">
                  <a:pos x="511" y="837"/>
                </a:cxn>
                <a:cxn ang="0">
                  <a:pos x="511" y="880"/>
                </a:cxn>
                <a:cxn ang="0">
                  <a:pos x="505" y="923"/>
                </a:cxn>
                <a:cxn ang="0">
                  <a:pos x="499" y="960"/>
                </a:cxn>
                <a:cxn ang="0">
                  <a:pos x="462" y="942"/>
                </a:cxn>
                <a:cxn ang="0">
                  <a:pos x="419" y="917"/>
                </a:cxn>
                <a:cxn ang="0">
                  <a:pos x="376" y="886"/>
                </a:cxn>
                <a:cxn ang="0">
                  <a:pos x="320" y="850"/>
                </a:cxn>
                <a:cxn ang="0">
                  <a:pos x="271" y="813"/>
                </a:cxn>
                <a:cxn ang="0">
                  <a:pos x="216" y="769"/>
                </a:cxn>
                <a:cxn ang="0">
                  <a:pos x="166" y="733"/>
                </a:cxn>
                <a:cxn ang="0">
                  <a:pos x="123" y="689"/>
                </a:cxn>
                <a:cxn ang="0">
                  <a:pos x="80" y="653"/>
                </a:cxn>
                <a:cxn ang="0">
                  <a:pos x="50" y="616"/>
                </a:cxn>
                <a:cxn ang="0">
                  <a:pos x="31" y="585"/>
                </a:cxn>
                <a:cxn ang="0">
                  <a:pos x="19" y="560"/>
                </a:cxn>
                <a:cxn ang="0">
                  <a:pos x="13" y="523"/>
                </a:cxn>
                <a:cxn ang="0">
                  <a:pos x="6" y="480"/>
                </a:cxn>
                <a:cxn ang="0">
                  <a:pos x="6" y="437"/>
                </a:cxn>
                <a:cxn ang="0">
                  <a:pos x="0" y="382"/>
                </a:cxn>
                <a:cxn ang="0">
                  <a:pos x="0" y="326"/>
                </a:cxn>
                <a:cxn ang="0">
                  <a:pos x="0" y="271"/>
                </a:cxn>
                <a:cxn ang="0">
                  <a:pos x="0" y="216"/>
                </a:cxn>
                <a:cxn ang="0">
                  <a:pos x="6" y="166"/>
                </a:cxn>
                <a:cxn ang="0">
                  <a:pos x="6" y="117"/>
                </a:cxn>
                <a:cxn ang="0">
                  <a:pos x="13" y="68"/>
                </a:cxn>
                <a:cxn ang="0">
                  <a:pos x="13" y="31"/>
                </a:cxn>
                <a:cxn ang="0">
                  <a:pos x="19" y="0"/>
                </a:cxn>
              </a:cxnLst>
              <a:rect l="0" t="0" r="r" b="b"/>
              <a:pathLst>
                <a:path w="523" h="960">
                  <a:moveTo>
                    <a:pt x="19" y="0"/>
                  </a:moveTo>
                  <a:lnTo>
                    <a:pt x="43" y="12"/>
                  </a:lnTo>
                  <a:lnTo>
                    <a:pt x="80" y="25"/>
                  </a:lnTo>
                  <a:lnTo>
                    <a:pt x="123" y="49"/>
                  </a:lnTo>
                  <a:lnTo>
                    <a:pt x="166" y="80"/>
                  </a:lnTo>
                  <a:lnTo>
                    <a:pt x="216" y="111"/>
                  </a:lnTo>
                  <a:lnTo>
                    <a:pt x="265" y="148"/>
                  </a:lnTo>
                  <a:lnTo>
                    <a:pt x="314" y="185"/>
                  </a:lnTo>
                  <a:lnTo>
                    <a:pt x="363" y="228"/>
                  </a:lnTo>
                  <a:lnTo>
                    <a:pt x="413" y="271"/>
                  </a:lnTo>
                  <a:lnTo>
                    <a:pt x="450" y="314"/>
                  </a:lnTo>
                  <a:lnTo>
                    <a:pt x="486" y="357"/>
                  </a:lnTo>
                  <a:lnTo>
                    <a:pt x="511" y="394"/>
                  </a:lnTo>
                  <a:lnTo>
                    <a:pt x="517" y="437"/>
                  </a:lnTo>
                  <a:lnTo>
                    <a:pt x="517" y="486"/>
                  </a:lnTo>
                  <a:lnTo>
                    <a:pt x="523" y="536"/>
                  </a:lnTo>
                  <a:lnTo>
                    <a:pt x="523" y="585"/>
                  </a:lnTo>
                  <a:lnTo>
                    <a:pt x="523" y="640"/>
                  </a:lnTo>
                  <a:lnTo>
                    <a:pt x="523" y="689"/>
                  </a:lnTo>
                  <a:lnTo>
                    <a:pt x="517" y="739"/>
                  </a:lnTo>
                  <a:lnTo>
                    <a:pt x="517" y="788"/>
                  </a:lnTo>
                  <a:lnTo>
                    <a:pt x="511" y="837"/>
                  </a:lnTo>
                  <a:lnTo>
                    <a:pt x="511" y="880"/>
                  </a:lnTo>
                  <a:lnTo>
                    <a:pt x="505" y="923"/>
                  </a:lnTo>
                  <a:lnTo>
                    <a:pt x="499" y="960"/>
                  </a:lnTo>
                  <a:lnTo>
                    <a:pt x="462" y="942"/>
                  </a:lnTo>
                  <a:lnTo>
                    <a:pt x="419" y="917"/>
                  </a:lnTo>
                  <a:lnTo>
                    <a:pt x="376" y="886"/>
                  </a:lnTo>
                  <a:lnTo>
                    <a:pt x="320" y="850"/>
                  </a:lnTo>
                  <a:lnTo>
                    <a:pt x="271" y="813"/>
                  </a:lnTo>
                  <a:lnTo>
                    <a:pt x="216" y="769"/>
                  </a:lnTo>
                  <a:lnTo>
                    <a:pt x="166" y="733"/>
                  </a:lnTo>
                  <a:lnTo>
                    <a:pt x="123" y="689"/>
                  </a:lnTo>
                  <a:lnTo>
                    <a:pt x="80" y="653"/>
                  </a:lnTo>
                  <a:lnTo>
                    <a:pt x="50" y="616"/>
                  </a:lnTo>
                  <a:lnTo>
                    <a:pt x="31" y="585"/>
                  </a:lnTo>
                  <a:lnTo>
                    <a:pt x="19" y="560"/>
                  </a:lnTo>
                  <a:lnTo>
                    <a:pt x="13" y="523"/>
                  </a:lnTo>
                  <a:lnTo>
                    <a:pt x="6" y="480"/>
                  </a:lnTo>
                  <a:lnTo>
                    <a:pt x="6" y="437"/>
                  </a:lnTo>
                  <a:lnTo>
                    <a:pt x="0" y="382"/>
                  </a:lnTo>
                  <a:lnTo>
                    <a:pt x="0" y="326"/>
                  </a:lnTo>
                  <a:lnTo>
                    <a:pt x="0" y="271"/>
                  </a:lnTo>
                  <a:lnTo>
                    <a:pt x="0" y="216"/>
                  </a:lnTo>
                  <a:lnTo>
                    <a:pt x="6" y="166"/>
                  </a:lnTo>
                  <a:lnTo>
                    <a:pt x="6" y="117"/>
                  </a:lnTo>
                  <a:lnTo>
                    <a:pt x="13" y="68"/>
                  </a:lnTo>
                  <a:lnTo>
                    <a:pt x="13"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3" name="Freeform 20"/>
            <p:cNvSpPr>
              <a:spLocks noChangeAspect="1"/>
            </p:cNvSpPr>
            <p:nvPr/>
          </p:nvSpPr>
          <p:spPr bwMode="auto">
            <a:xfrm>
              <a:off x="260" y="2365"/>
              <a:ext cx="560" cy="614"/>
            </a:xfrm>
            <a:custGeom>
              <a:avLst/>
              <a:gdLst/>
              <a:ahLst/>
              <a:cxnLst>
                <a:cxn ang="0">
                  <a:pos x="19" y="0"/>
                </a:cxn>
                <a:cxn ang="0">
                  <a:pos x="50" y="13"/>
                </a:cxn>
                <a:cxn ang="0">
                  <a:pos x="80" y="25"/>
                </a:cxn>
                <a:cxn ang="0">
                  <a:pos x="123" y="49"/>
                </a:cxn>
                <a:cxn ang="0">
                  <a:pos x="173" y="80"/>
                </a:cxn>
                <a:cxn ang="0">
                  <a:pos x="216" y="111"/>
                </a:cxn>
                <a:cxn ang="0">
                  <a:pos x="271" y="148"/>
                </a:cxn>
                <a:cxn ang="0">
                  <a:pos x="320" y="185"/>
                </a:cxn>
                <a:cxn ang="0">
                  <a:pos x="363" y="228"/>
                </a:cxn>
                <a:cxn ang="0">
                  <a:pos x="413" y="271"/>
                </a:cxn>
                <a:cxn ang="0">
                  <a:pos x="450" y="308"/>
                </a:cxn>
                <a:cxn ang="0">
                  <a:pos x="486" y="351"/>
                </a:cxn>
                <a:cxn ang="0">
                  <a:pos x="505" y="388"/>
                </a:cxn>
                <a:cxn ang="0">
                  <a:pos x="511" y="542"/>
                </a:cxn>
                <a:cxn ang="0">
                  <a:pos x="499" y="542"/>
                </a:cxn>
                <a:cxn ang="0">
                  <a:pos x="474" y="542"/>
                </a:cxn>
                <a:cxn ang="0">
                  <a:pos x="431" y="542"/>
                </a:cxn>
                <a:cxn ang="0">
                  <a:pos x="382" y="542"/>
                </a:cxn>
                <a:cxn ang="0">
                  <a:pos x="320" y="542"/>
                </a:cxn>
                <a:cxn ang="0">
                  <a:pos x="265" y="542"/>
                </a:cxn>
                <a:cxn ang="0">
                  <a:pos x="203" y="542"/>
                </a:cxn>
                <a:cxn ang="0">
                  <a:pos x="142" y="542"/>
                </a:cxn>
                <a:cxn ang="0">
                  <a:pos x="93" y="542"/>
                </a:cxn>
                <a:cxn ang="0">
                  <a:pos x="50" y="542"/>
                </a:cxn>
                <a:cxn ang="0">
                  <a:pos x="25" y="542"/>
                </a:cxn>
                <a:cxn ang="0">
                  <a:pos x="13" y="542"/>
                </a:cxn>
                <a:cxn ang="0">
                  <a:pos x="13" y="505"/>
                </a:cxn>
                <a:cxn ang="0">
                  <a:pos x="6" y="462"/>
                </a:cxn>
                <a:cxn ang="0">
                  <a:pos x="0" y="413"/>
                </a:cxn>
                <a:cxn ang="0">
                  <a:pos x="0" y="363"/>
                </a:cxn>
                <a:cxn ang="0">
                  <a:pos x="0" y="314"/>
                </a:cxn>
                <a:cxn ang="0">
                  <a:pos x="0" y="259"/>
                </a:cxn>
                <a:cxn ang="0">
                  <a:pos x="6" y="210"/>
                </a:cxn>
                <a:cxn ang="0">
                  <a:pos x="6" y="160"/>
                </a:cxn>
                <a:cxn ang="0">
                  <a:pos x="13" y="111"/>
                </a:cxn>
                <a:cxn ang="0">
                  <a:pos x="13" y="68"/>
                </a:cxn>
                <a:cxn ang="0">
                  <a:pos x="19" y="31"/>
                </a:cxn>
                <a:cxn ang="0">
                  <a:pos x="19" y="0"/>
                </a:cxn>
              </a:cxnLst>
              <a:rect l="0" t="0" r="r" b="b"/>
              <a:pathLst>
                <a:path w="511" h="542">
                  <a:moveTo>
                    <a:pt x="19" y="0"/>
                  </a:moveTo>
                  <a:lnTo>
                    <a:pt x="50" y="13"/>
                  </a:lnTo>
                  <a:lnTo>
                    <a:pt x="80" y="25"/>
                  </a:lnTo>
                  <a:lnTo>
                    <a:pt x="123" y="49"/>
                  </a:lnTo>
                  <a:lnTo>
                    <a:pt x="173" y="80"/>
                  </a:lnTo>
                  <a:lnTo>
                    <a:pt x="216" y="111"/>
                  </a:lnTo>
                  <a:lnTo>
                    <a:pt x="271" y="148"/>
                  </a:lnTo>
                  <a:lnTo>
                    <a:pt x="320" y="185"/>
                  </a:lnTo>
                  <a:lnTo>
                    <a:pt x="363" y="228"/>
                  </a:lnTo>
                  <a:lnTo>
                    <a:pt x="413" y="271"/>
                  </a:lnTo>
                  <a:lnTo>
                    <a:pt x="450" y="308"/>
                  </a:lnTo>
                  <a:lnTo>
                    <a:pt x="486" y="351"/>
                  </a:lnTo>
                  <a:lnTo>
                    <a:pt x="505" y="388"/>
                  </a:lnTo>
                  <a:lnTo>
                    <a:pt x="511" y="542"/>
                  </a:lnTo>
                  <a:lnTo>
                    <a:pt x="499" y="542"/>
                  </a:lnTo>
                  <a:lnTo>
                    <a:pt x="474" y="542"/>
                  </a:lnTo>
                  <a:lnTo>
                    <a:pt x="431" y="542"/>
                  </a:lnTo>
                  <a:lnTo>
                    <a:pt x="382" y="542"/>
                  </a:lnTo>
                  <a:lnTo>
                    <a:pt x="320" y="542"/>
                  </a:lnTo>
                  <a:lnTo>
                    <a:pt x="265" y="542"/>
                  </a:lnTo>
                  <a:lnTo>
                    <a:pt x="203" y="542"/>
                  </a:lnTo>
                  <a:lnTo>
                    <a:pt x="142" y="542"/>
                  </a:lnTo>
                  <a:lnTo>
                    <a:pt x="93" y="542"/>
                  </a:lnTo>
                  <a:lnTo>
                    <a:pt x="50" y="542"/>
                  </a:lnTo>
                  <a:lnTo>
                    <a:pt x="25" y="542"/>
                  </a:lnTo>
                  <a:lnTo>
                    <a:pt x="13" y="542"/>
                  </a:lnTo>
                  <a:lnTo>
                    <a:pt x="13" y="505"/>
                  </a:lnTo>
                  <a:lnTo>
                    <a:pt x="6" y="462"/>
                  </a:lnTo>
                  <a:lnTo>
                    <a:pt x="0" y="413"/>
                  </a:lnTo>
                  <a:lnTo>
                    <a:pt x="0" y="363"/>
                  </a:lnTo>
                  <a:lnTo>
                    <a:pt x="0" y="314"/>
                  </a:lnTo>
                  <a:lnTo>
                    <a:pt x="0" y="259"/>
                  </a:lnTo>
                  <a:lnTo>
                    <a:pt x="6" y="210"/>
                  </a:lnTo>
                  <a:lnTo>
                    <a:pt x="6" y="160"/>
                  </a:lnTo>
                  <a:lnTo>
                    <a:pt x="13" y="111"/>
                  </a:lnTo>
                  <a:lnTo>
                    <a:pt x="13" y="68"/>
                  </a:lnTo>
                  <a:lnTo>
                    <a:pt x="19"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4" name="Freeform 21"/>
            <p:cNvSpPr>
              <a:spLocks noChangeAspect="1"/>
            </p:cNvSpPr>
            <p:nvPr/>
          </p:nvSpPr>
          <p:spPr bwMode="auto">
            <a:xfrm>
              <a:off x="1501" y="1592"/>
              <a:ext cx="573" cy="1080"/>
            </a:xfrm>
            <a:custGeom>
              <a:avLst/>
              <a:gdLst/>
              <a:ahLst/>
              <a:cxnLst>
                <a:cxn ang="0">
                  <a:pos x="12" y="0"/>
                </a:cxn>
                <a:cxn ang="0">
                  <a:pos x="43" y="6"/>
                </a:cxn>
                <a:cxn ang="0">
                  <a:pos x="73" y="25"/>
                </a:cxn>
                <a:cxn ang="0">
                  <a:pos x="117" y="49"/>
                </a:cxn>
                <a:cxn ang="0">
                  <a:pos x="166" y="74"/>
                </a:cxn>
                <a:cxn ang="0">
                  <a:pos x="215" y="111"/>
                </a:cxn>
                <a:cxn ang="0">
                  <a:pos x="264" y="148"/>
                </a:cxn>
                <a:cxn ang="0">
                  <a:pos x="313" y="185"/>
                </a:cxn>
                <a:cxn ang="0">
                  <a:pos x="363" y="228"/>
                </a:cxn>
                <a:cxn ang="0">
                  <a:pos x="406" y="271"/>
                </a:cxn>
                <a:cxn ang="0">
                  <a:pos x="449" y="314"/>
                </a:cxn>
                <a:cxn ang="0">
                  <a:pos x="480" y="351"/>
                </a:cxn>
                <a:cxn ang="0">
                  <a:pos x="504" y="394"/>
                </a:cxn>
                <a:cxn ang="0">
                  <a:pos x="510" y="437"/>
                </a:cxn>
                <a:cxn ang="0">
                  <a:pos x="517" y="486"/>
                </a:cxn>
                <a:cxn ang="0">
                  <a:pos x="517" y="536"/>
                </a:cxn>
                <a:cxn ang="0">
                  <a:pos x="523" y="585"/>
                </a:cxn>
                <a:cxn ang="0">
                  <a:pos x="523" y="634"/>
                </a:cxn>
                <a:cxn ang="0">
                  <a:pos x="517" y="689"/>
                </a:cxn>
                <a:cxn ang="0">
                  <a:pos x="517" y="739"/>
                </a:cxn>
                <a:cxn ang="0">
                  <a:pos x="517" y="788"/>
                </a:cxn>
                <a:cxn ang="0">
                  <a:pos x="510" y="837"/>
                </a:cxn>
                <a:cxn ang="0">
                  <a:pos x="504" y="880"/>
                </a:cxn>
                <a:cxn ang="0">
                  <a:pos x="498" y="917"/>
                </a:cxn>
                <a:cxn ang="0">
                  <a:pos x="498" y="954"/>
                </a:cxn>
                <a:cxn ang="0">
                  <a:pos x="461" y="942"/>
                </a:cxn>
                <a:cxn ang="0">
                  <a:pos x="418" y="917"/>
                </a:cxn>
                <a:cxn ang="0">
                  <a:pos x="369" y="886"/>
                </a:cxn>
                <a:cxn ang="0">
                  <a:pos x="320" y="849"/>
                </a:cxn>
                <a:cxn ang="0">
                  <a:pos x="270" y="813"/>
                </a:cxn>
                <a:cxn ang="0">
                  <a:pos x="215" y="769"/>
                </a:cxn>
                <a:cxn ang="0">
                  <a:pos x="166" y="726"/>
                </a:cxn>
                <a:cxn ang="0">
                  <a:pos x="123" y="689"/>
                </a:cxn>
                <a:cxn ang="0">
                  <a:pos x="80" y="652"/>
                </a:cxn>
                <a:cxn ang="0">
                  <a:pos x="49" y="616"/>
                </a:cxn>
                <a:cxn ang="0">
                  <a:pos x="24" y="585"/>
                </a:cxn>
                <a:cxn ang="0">
                  <a:pos x="12" y="560"/>
                </a:cxn>
                <a:cxn ang="0">
                  <a:pos x="6" y="523"/>
                </a:cxn>
                <a:cxn ang="0">
                  <a:pos x="6" y="480"/>
                </a:cxn>
                <a:cxn ang="0">
                  <a:pos x="0" y="431"/>
                </a:cxn>
                <a:cxn ang="0">
                  <a:pos x="0" y="382"/>
                </a:cxn>
                <a:cxn ang="0">
                  <a:pos x="0" y="326"/>
                </a:cxn>
                <a:cxn ang="0">
                  <a:pos x="0" y="271"/>
                </a:cxn>
                <a:cxn ang="0">
                  <a:pos x="0" y="215"/>
                </a:cxn>
                <a:cxn ang="0">
                  <a:pos x="0" y="160"/>
                </a:cxn>
                <a:cxn ang="0">
                  <a:pos x="6" y="111"/>
                </a:cxn>
                <a:cxn ang="0">
                  <a:pos x="6" y="68"/>
                </a:cxn>
                <a:cxn ang="0">
                  <a:pos x="12" y="31"/>
                </a:cxn>
                <a:cxn ang="0">
                  <a:pos x="12" y="0"/>
                </a:cxn>
              </a:cxnLst>
              <a:rect l="0" t="0" r="r" b="b"/>
              <a:pathLst>
                <a:path w="523" h="954">
                  <a:moveTo>
                    <a:pt x="12" y="0"/>
                  </a:moveTo>
                  <a:lnTo>
                    <a:pt x="43" y="6"/>
                  </a:lnTo>
                  <a:lnTo>
                    <a:pt x="73" y="25"/>
                  </a:lnTo>
                  <a:lnTo>
                    <a:pt x="117" y="49"/>
                  </a:lnTo>
                  <a:lnTo>
                    <a:pt x="166" y="74"/>
                  </a:lnTo>
                  <a:lnTo>
                    <a:pt x="215" y="111"/>
                  </a:lnTo>
                  <a:lnTo>
                    <a:pt x="264" y="148"/>
                  </a:lnTo>
                  <a:lnTo>
                    <a:pt x="313" y="185"/>
                  </a:lnTo>
                  <a:lnTo>
                    <a:pt x="363" y="228"/>
                  </a:lnTo>
                  <a:lnTo>
                    <a:pt x="406" y="271"/>
                  </a:lnTo>
                  <a:lnTo>
                    <a:pt x="449" y="314"/>
                  </a:lnTo>
                  <a:lnTo>
                    <a:pt x="480" y="351"/>
                  </a:lnTo>
                  <a:lnTo>
                    <a:pt x="504" y="394"/>
                  </a:lnTo>
                  <a:lnTo>
                    <a:pt x="510" y="437"/>
                  </a:lnTo>
                  <a:lnTo>
                    <a:pt x="517" y="486"/>
                  </a:lnTo>
                  <a:lnTo>
                    <a:pt x="517" y="536"/>
                  </a:lnTo>
                  <a:lnTo>
                    <a:pt x="523" y="585"/>
                  </a:lnTo>
                  <a:lnTo>
                    <a:pt x="523" y="634"/>
                  </a:lnTo>
                  <a:lnTo>
                    <a:pt x="517" y="689"/>
                  </a:lnTo>
                  <a:lnTo>
                    <a:pt x="517" y="739"/>
                  </a:lnTo>
                  <a:lnTo>
                    <a:pt x="517" y="788"/>
                  </a:lnTo>
                  <a:lnTo>
                    <a:pt x="510" y="837"/>
                  </a:lnTo>
                  <a:lnTo>
                    <a:pt x="504" y="880"/>
                  </a:lnTo>
                  <a:lnTo>
                    <a:pt x="498" y="917"/>
                  </a:lnTo>
                  <a:lnTo>
                    <a:pt x="498" y="954"/>
                  </a:lnTo>
                  <a:lnTo>
                    <a:pt x="461" y="942"/>
                  </a:lnTo>
                  <a:lnTo>
                    <a:pt x="418" y="917"/>
                  </a:lnTo>
                  <a:lnTo>
                    <a:pt x="369" y="886"/>
                  </a:lnTo>
                  <a:lnTo>
                    <a:pt x="320" y="849"/>
                  </a:lnTo>
                  <a:lnTo>
                    <a:pt x="270" y="813"/>
                  </a:lnTo>
                  <a:lnTo>
                    <a:pt x="215" y="769"/>
                  </a:lnTo>
                  <a:lnTo>
                    <a:pt x="166" y="726"/>
                  </a:lnTo>
                  <a:lnTo>
                    <a:pt x="123" y="689"/>
                  </a:lnTo>
                  <a:lnTo>
                    <a:pt x="80" y="652"/>
                  </a:lnTo>
                  <a:lnTo>
                    <a:pt x="49" y="616"/>
                  </a:lnTo>
                  <a:lnTo>
                    <a:pt x="24" y="585"/>
                  </a:lnTo>
                  <a:lnTo>
                    <a:pt x="12" y="560"/>
                  </a:lnTo>
                  <a:lnTo>
                    <a:pt x="6" y="523"/>
                  </a:lnTo>
                  <a:lnTo>
                    <a:pt x="6" y="480"/>
                  </a:lnTo>
                  <a:lnTo>
                    <a:pt x="0" y="431"/>
                  </a:lnTo>
                  <a:lnTo>
                    <a:pt x="0" y="382"/>
                  </a:lnTo>
                  <a:lnTo>
                    <a:pt x="0" y="326"/>
                  </a:lnTo>
                  <a:lnTo>
                    <a:pt x="0" y="271"/>
                  </a:lnTo>
                  <a:lnTo>
                    <a:pt x="0" y="215"/>
                  </a:lnTo>
                  <a:lnTo>
                    <a:pt x="0" y="160"/>
                  </a:lnTo>
                  <a:lnTo>
                    <a:pt x="6" y="111"/>
                  </a:lnTo>
                  <a:lnTo>
                    <a:pt x="6" y="68"/>
                  </a:lnTo>
                  <a:lnTo>
                    <a:pt x="12" y="31"/>
                  </a:lnTo>
                  <a:lnTo>
                    <a:pt x="12"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5" name="Freeform 22"/>
            <p:cNvSpPr>
              <a:spLocks noChangeAspect="1"/>
            </p:cNvSpPr>
            <p:nvPr/>
          </p:nvSpPr>
          <p:spPr bwMode="auto">
            <a:xfrm>
              <a:off x="1494" y="2380"/>
              <a:ext cx="559" cy="599"/>
            </a:xfrm>
            <a:custGeom>
              <a:avLst/>
              <a:gdLst/>
              <a:ahLst/>
              <a:cxnLst>
                <a:cxn ang="0">
                  <a:pos x="19" y="0"/>
                </a:cxn>
                <a:cxn ang="0">
                  <a:pos x="50" y="6"/>
                </a:cxn>
                <a:cxn ang="0">
                  <a:pos x="80" y="24"/>
                </a:cxn>
                <a:cxn ang="0">
                  <a:pos x="124" y="49"/>
                </a:cxn>
                <a:cxn ang="0">
                  <a:pos x="173" y="80"/>
                </a:cxn>
                <a:cxn ang="0">
                  <a:pos x="222" y="110"/>
                </a:cxn>
                <a:cxn ang="0">
                  <a:pos x="271" y="147"/>
                </a:cxn>
                <a:cxn ang="0">
                  <a:pos x="320" y="184"/>
                </a:cxn>
                <a:cxn ang="0">
                  <a:pos x="370" y="227"/>
                </a:cxn>
                <a:cxn ang="0">
                  <a:pos x="413" y="270"/>
                </a:cxn>
                <a:cxn ang="0">
                  <a:pos x="456" y="313"/>
                </a:cxn>
                <a:cxn ang="0">
                  <a:pos x="487" y="350"/>
                </a:cxn>
                <a:cxn ang="0">
                  <a:pos x="511" y="393"/>
                </a:cxn>
                <a:cxn ang="0">
                  <a:pos x="511" y="529"/>
                </a:cxn>
                <a:cxn ang="0">
                  <a:pos x="13" y="529"/>
                </a:cxn>
                <a:cxn ang="0">
                  <a:pos x="7" y="492"/>
                </a:cxn>
                <a:cxn ang="0">
                  <a:pos x="7" y="449"/>
                </a:cxn>
                <a:cxn ang="0">
                  <a:pos x="0" y="406"/>
                </a:cxn>
                <a:cxn ang="0">
                  <a:pos x="0" y="357"/>
                </a:cxn>
                <a:cxn ang="0">
                  <a:pos x="0" y="307"/>
                </a:cxn>
                <a:cxn ang="0">
                  <a:pos x="0" y="252"/>
                </a:cxn>
                <a:cxn ang="0">
                  <a:pos x="0" y="203"/>
                </a:cxn>
                <a:cxn ang="0">
                  <a:pos x="7" y="153"/>
                </a:cxn>
                <a:cxn ang="0">
                  <a:pos x="7" y="110"/>
                </a:cxn>
                <a:cxn ang="0">
                  <a:pos x="13" y="67"/>
                </a:cxn>
                <a:cxn ang="0">
                  <a:pos x="19" y="30"/>
                </a:cxn>
                <a:cxn ang="0">
                  <a:pos x="19" y="0"/>
                </a:cxn>
              </a:cxnLst>
              <a:rect l="0" t="0" r="r" b="b"/>
              <a:pathLst>
                <a:path w="511" h="529">
                  <a:moveTo>
                    <a:pt x="19" y="0"/>
                  </a:moveTo>
                  <a:lnTo>
                    <a:pt x="50" y="6"/>
                  </a:lnTo>
                  <a:lnTo>
                    <a:pt x="80" y="24"/>
                  </a:lnTo>
                  <a:lnTo>
                    <a:pt x="124" y="49"/>
                  </a:lnTo>
                  <a:lnTo>
                    <a:pt x="173" y="80"/>
                  </a:lnTo>
                  <a:lnTo>
                    <a:pt x="222" y="110"/>
                  </a:lnTo>
                  <a:lnTo>
                    <a:pt x="271" y="147"/>
                  </a:lnTo>
                  <a:lnTo>
                    <a:pt x="320" y="184"/>
                  </a:lnTo>
                  <a:lnTo>
                    <a:pt x="370" y="227"/>
                  </a:lnTo>
                  <a:lnTo>
                    <a:pt x="413" y="270"/>
                  </a:lnTo>
                  <a:lnTo>
                    <a:pt x="456" y="313"/>
                  </a:lnTo>
                  <a:lnTo>
                    <a:pt x="487" y="350"/>
                  </a:lnTo>
                  <a:lnTo>
                    <a:pt x="511" y="393"/>
                  </a:lnTo>
                  <a:lnTo>
                    <a:pt x="511" y="529"/>
                  </a:lnTo>
                  <a:lnTo>
                    <a:pt x="13" y="529"/>
                  </a:lnTo>
                  <a:lnTo>
                    <a:pt x="7" y="492"/>
                  </a:lnTo>
                  <a:lnTo>
                    <a:pt x="7" y="449"/>
                  </a:lnTo>
                  <a:lnTo>
                    <a:pt x="0" y="406"/>
                  </a:lnTo>
                  <a:lnTo>
                    <a:pt x="0" y="357"/>
                  </a:lnTo>
                  <a:lnTo>
                    <a:pt x="0" y="307"/>
                  </a:lnTo>
                  <a:lnTo>
                    <a:pt x="0" y="252"/>
                  </a:lnTo>
                  <a:lnTo>
                    <a:pt x="0" y="203"/>
                  </a:lnTo>
                  <a:lnTo>
                    <a:pt x="7" y="153"/>
                  </a:lnTo>
                  <a:lnTo>
                    <a:pt x="7" y="110"/>
                  </a:lnTo>
                  <a:lnTo>
                    <a:pt x="13" y="67"/>
                  </a:lnTo>
                  <a:lnTo>
                    <a:pt x="19" y="30"/>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grpSp>
      <p:sp>
        <p:nvSpPr>
          <p:cNvPr id="3" name="Untertitel 2"/>
          <p:cNvSpPr>
            <a:spLocks noGrp="1"/>
          </p:cNvSpPr>
          <p:nvPr>
            <p:ph type="subTitle" idx="1"/>
          </p:nvPr>
        </p:nvSpPr>
        <p:spPr>
          <a:xfrm>
            <a:off x="179559" y="3419266"/>
            <a:ext cx="7466300" cy="1383630"/>
          </a:xfrm>
        </p:spPr>
        <p:txBody>
          <a:bodyPr>
            <a:normAutofit/>
          </a:bodyPr>
          <a:lstStyle>
            <a:lvl1pPr marL="0" indent="0" algn="r">
              <a:buNone/>
              <a:defRPr sz="2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Titelplatzhalter 1"/>
          <p:cNvSpPr>
            <a:spLocks noGrp="1"/>
          </p:cNvSpPr>
          <p:nvPr>
            <p:ph type="title"/>
          </p:nvPr>
        </p:nvSpPr>
        <p:spPr>
          <a:xfrm>
            <a:off x="179559" y="1807034"/>
            <a:ext cx="7466300" cy="1383631"/>
          </a:xfrm>
          <a:prstGeom prst="rect">
            <a:avLst/>
          </a:prstGeom>
        </p:spPr>
        <p:txBody>
          <a:bodyPr vert="horz" lIns="91440" tIns="45720" rIns="91440" bIns="45720" rtlCol="0" anchor="ctr">
            <a:normAutofit/>
          </a:bodyPr>
          <a:lstStyle>
            <a:lvl1pPr algn="r">
              <a:defRPr sz="2800"/>
            </a:lvl1pPr>
          </a:lstStyle>
          <a:p>
            <a:r>
              <a:rPr lang="de-DE" dirty="0"/>
              <a:t>Titelmasterformat durch Klicken bearbeiten</a:t>
            </a:r>
          </a:p>
        </p:txBody>
      </p:sp>
      <p:sp>
        <p:nvSpPr>
          <p:cNvPr id="10" name="Text Box 12"/>
          <p:cNvSpPr txBox="1">
            <a:spLocks noChangeArrowheads="1"/>
          </p:cNvSpPr>
          <p:nvPr userDrawn="1"/>
        </p:nvSpPr>
        <p:spPr bwMode="auto">
          <a:xfrm>
            <a:off x="1761344" y="263069"/>
            <a:ext cx="5884515" cy="646331"/>
          </a:xfrm>
          <a:prstGeom prst="rect">
            <a:avLst/>
          </a:prstGeom>
          <a:noFill/>
          <a:ln w="9525">
            <a:noFill/>
            <a:miter lim="800000"/>
            <a:headEnd/>
            <a:tailEnd/>
          </a:ln>
          <a:effectLst/>
        </p:spPr>
        <p:txBody>
          <a:bodyPr wrap="square">
            <a:spAutoFit/>
          </a:bodyPr>
          <a:lstStyle/>
          <a:p>
            <a:pPr algn="r" fontAlgn="auto">
              <a:spcBef>
                <a:spcPts val="0"/>
              </a:spcBef>
              <a:spcAft>
                <a:spcPts val="0"/>
              </a:spcAft>
            </a:pPr>
            <a:r>
              <a:rPr lang="de-DE" sz="1800" dirty="0">
                <a:solidFill>
                  <a:prstClr val="black"/>
                </a:solidFill>
                <a:latin typeface="Verdana"/>
              </a:rPr>
              <a:t>Bayerische Landesanstalt für</a:t>
            </a:r>
          </a:p>
          <a:p>
            <a:pPr algn="r" fontAlgn="auto">
              <a:spcBef>
                <a:spcPts val="0"/>
              </a:spcBef>
              <a:spcAft>
                <a:spcPts val="0"/>
              </a:spcAft>
            </a:pPr>
            <a:r>
              <a:rPr lang="de-DE" sz="1800" dirty="0">
                <a:solidFill>
                  <a:prstClr val="black"/>
                </a:solidFill>
                <a:latin typeface="Verdana"/>
              </a:rPr>
              <a:t>Landwirtschaft</a:t>
            </a:r>
          </a:p>
        </p:txBody>
      </p:sp>
      <p:sp>
        <p:nvSpPr>
          <p:cNvPr id="8" name="Line 8"/>
          <p:cNvSpPr>
            <a:spLocks noChangeShapeType="1"/>
          </p:cNvSpPr>
          <p:nvPr userDrawn="1"/>
        </p:nvSpPr>
        <p:spPr bwMode="auto">
          <a:xfrm flipV="1">
            <a:off x="179557" y="6452526"/>
            <a:ext cx="7466301" cy="6328"/>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pic>
        <p:nvPicPr>
          <p:cNvPr id="26" name="Grafik 25" descr="Großes Bayerische Staatswappen"/>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2000" y="261816"/>
            <a:ext cx="1080000" cy="653400"/>
          </a:xfrm>
          <a:prstGeom prst="rect">
            <a:avLst/>
          </a:prstGeom>
        </p:spPr>
      </p:pic>
      <p:pic>
        <p:nvPicPr>
          <p:cNvPr id="30" name="Grafik 29" descr="Logo Bayerische Landesanstalt für Landwirtschaft"/>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1618" y="281392"/>
            <a:ext cx="1489392" cy="776529"/>
          </a:xfrm>
          <a:prstGeom prst="rect">
            <a:avLst/>
          </a:prstGeom>
        </p:spPr>
      </p:pic>
    </p:spTree>
    <p:extLst>
      <p:ext uri="{BB962C8B-B14F-4D97-AF65-F5344CB8AC3E}">
        <p14:creationId xmlns:p14="http://schemas.microsoft.com/office/powerpoint/2010/main" val="364959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8943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168442" y="827314"/>
            <a:ext cx="4327358" cy="508362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199" y="827314"/>
            <a:ext cx="4339389" cy="508362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10683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80474" y="914611"/>
            <a:ext cx="4316914"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192505" y="1665514"/>
            <a:ext cx="4304883" cy="425381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914611"/>
            <a:ext cx="4330533"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25" y="1665514"/>
            <a:ext cx="4330533" cy="425381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11"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3394297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7"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38057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6"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272269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ohne Linie unt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50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359446"/>
            <a:ext cx="8262938" cy="457200"/>
          </a:xfrm>
        </p:spPr>
        <p:txBody>
          <a:bodyPr/>
          <a:lstStyle>
            <a:lvl1pPr>
              <a:defRPr/>
            </a:lvl1pPr>
          </a:lstStyle>
          <a:p>
            <a:r>
              <a:rPr lang="de-DE" dirty="0"/>
              <a:t>Weiterentwicklung der LfL</a:t>
            </a:r>
          </a:p>
        </p:txBody>
      </p:sp>
      <p:sp>
        <p:nvSpPr>
          <p:cNvPr id="3" name="Inhaltsplatzhalter 2"/>
          <p:cNvSpPr>
            <a:spLocks noGrp="1"/>
          </p:cNvSpPr>
          <p:nvPr>
            <p:ph idx="1"/>
          </p:nvPr>
        </p:nvSpPr>
        <p:spPr>
          <a:xfrm>
            <a:off x="440426" y="956205"/>
            <a:ext cx="8262938" cy="2234458"/>
          </a:xfrm>
        </p:spPr>
        <p:txBody>
          <a:bodyPr/>
          <a:lstStyle>
            <a:lvl1pPr marL="0" indent="0">
              <a:buNone/>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2506" y="870850"/>
            <a:ext cx="3273008" cy="1132115"/>
          </a:xfrm>
        </p:spPr>
        <p:txBody>
          <a:bodyPr anchor="b"/>
          <a:lstStyle>
            <a:lvl1pPr algn="l">
              <a:defRPr sz="2400" b="1"/>
            </a:lvl1pPr>
          </a:lstStyle>
          <a:p>
            <a:r>
              <a:rPr lang="de-DE" dirty="0"/>
              <a:t>Titelmasterformat durch Klicken bearbeiten</a:t>
            </a:r>
          </a:p>
        </p:txBody>
      </p:sp>
      <p:sp>
        <p:nvSpPr>
          <p:cNvPr id="3" name="Inhaltsplatzhalter 2"/>
          <p:cNvSpPr>
            <a:spLocks noGrp="1"/>
          </p:cNvSpPr>
          <p:nvPr>
            <p:ph idx="1"/>
          </p:nvPr>
        </p:nvSpPr>
        <p:spPr>
          <a:xfrm>
            <a:off x="3575049" y="870851"/>
            <a:ext cx="5412539" cy="502670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192506" y="2155364"/>
            <a:ext cx="3273008" cy="376645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212623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52400" y="947057"/>
            <a:ext cx="8839199" cy="4528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0629" y="5540828"/>
            <a:ext cx="8882742" cy="3701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8" name="Titelplatzhalter 1"/>
          <p:cNvSpPr>
            <a:spLocks noGrp="1"/>
          </p:cNvSpPr>
          <p:nvPr>
            <p:ph type="title"/>
          </p:nvPr>
        </p:nvSpPr>
        <p:spPr>
          <a:xfrm>
            <a:off x="142833" y="198419"/>
            <a:ext cx="8852400" cy="357190"/>
          </a:xfrm>
          <a:prstGeom prst="rect">
            <a:avLst/>
          </a:prstGeom>
        </p:spPr>
        <p:txBody>
          <a:bodyPr vert="horz" lIns="91440" tIns="45720" rIns="91440" bIns="45720" rtlCol="0" anchor="ctr">
            <a:noAutofit/>
          </a:bodyPr>
          <a:lstStyle/>
          <a:p>
            <a:r>
              <a:rPr lang="de-DE" dirty="0"/>
              <a:t>Titelmasterformat durch Klicken bearbeiten</a:t>
            </a:r>
          </a:p>
        </p:txBody>
      </p:sp>
      <p:sp>
        <p:nvSpPr>
          <p:cNvPr id="10"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284796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ilder ohne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6829" y="849080"/>
            <a:ext cx="4158343" cy="43760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206829" y="5323108"/>
            <a:ext cx="4169228" cy="5987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13" name="Bildplatzhalter 2"/>
          <p:cNvSpPr>
            <a:spLocks noGrp="1"/>
          </p:cNvSpPr>
          <p:nvPr>
            <p:ph type="pic" idx="10"/>
          </p:nvPr>
        </p:nvSpPr>
        <p:spPr>
          <a:xfrm>
            <a:off x="4789715" y="849080"/>
            <a:ext cx="4158343" cy="43760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4" name="Textplatzhalter 3"/>
          <p:cNvSpPr>
            <a:spLocks noGrp="1"/>
          </p:cNvSpPr>
          <p:nvPr>
            <p:ph type="body" sz="half" idx="11"/>
          </p:nvPr>
        </p:nvSpPr>
        <p:spPr>
          <a:xfrm>
            <a:off x="4757058" y="5333995"/>
            <a:ext cx="4191000" cy="5987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6" name="Titel 5"/>
          <p:cNvSpPr>
            <a:spLocks noGrp="1"/>
          </p:cNvSpPr>
          <p:nvPr>
            <p:ph type="title"/>
          </p:nvPr>
        </p:nvSpPr>
        <p:spPr/>
        <p:txBody>
          <a:bodyPr/>
          <a:lstStyle/>
          <a:p>
            <a:r>
              <a:rPr lang="de-DE" dirty="0"/>
              <a:t>Titelmasterformat durch Klicken bearbeiten</a:t>
            </a:r>
          </a:p>
        </p:txBody>
      </p:sp>
      <p:sp>
        <p:nvSpPr>
          <p:cNvPr id="8"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
        <p:nvSpPr>
          <p:cNvPr id="10" name="Datumsplatzhalter 9"/>
          <p:cNvSpPr>
            <a:spLocks noGrp="1"/>
          </p:cNvSpPr>
          <p:nvPr>
            <p:ph type="dt" sz="half" idx="12"/>
          </p:nvPr>
        </p:nvSpPr>
        <p:spPr/>
        <p:txBody>
          <a:bodyPr/>
          <a:lstStyle/>
          <a:p>
            <a:endParaRPr lang="de-DE" dirty="0">
              <a:solidFill>
                <a:prstClr val="black">
                  <a:tint val="75000"/>
                </a:prstClr>
              </a:solidFill>
            </a:endParaRPr>
          </a:p>
        </p:txBody>
      </p:sp>
      <p:sp>
        <p:nvSpPr>
          <p:cNvPr id="11" name="Foliennummernplatzhalter 10"/>
          <p:cNvSpPr>
            <a:spLocks noGrp="1"/>
          </p:cNvSpPr>
          <p:nvPr>
            <p:ph type="sldNum" sz="quarter" idx="13"/>
          </p:nvPr>
        </p:nvSpPr>
        <p:spPr/>
        <p:txBody>
          <a:bodyPr/>
          <a:lstStyle/>
          <a:p>
            <a:fld id="{741A12C0-A8EF-4319-B110-6663FA17215A}" type="slidenum">
              <a:rPr lang="de-DE" smtClean="0">
                <a:solidFill>
                  <a:prstClr val="black">
                    <a:tint val="75000"/>
                  </a:prstClr>
                </a:solidFill>
              </a:rPr>
              <a:pPr/>
              <a:t>‹Nr.›</a:t>
            </a:fld>
            <a:endParaRPr lang="de-DE" dirty="0">
              <a:solidFill>
                <a:prstClr val="black">
                  <a:tint val="75000"/>
                </a:prstClr>
              </a:solidFill>
            </a:endParaRPr>
          </a:p>
        </p:txBody>
      </p:sp>
      <p:sp>
        <p:nvSpPr>
          <p:cNvPr id="12" name="Fußzeilenplatzhalter 11"/>
          <p:cNvSpPr>
            <a:spLocks noGrp="1"/>
          </p:cNvSpPr>
          <p:nvPr>
            <p:ph type="ftr" sz="quarter" idx="14"/>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720152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pSp>
        <p:nvGrpSpPr>
          <p:cNvPr id="11" name="Group 8"/>
          <p:cNvGrpSpPr>
            <a:grpSpLocks noChangeAspect="1"/>
          </p:cNvGrpSpPr>
          <p:nvPr userDrawn="1"/>
        </p:nvGrpSpPr>
        <p:grpSpPr bwMode="auto">
          <a:xfrm>
            <a:off x="211007" y="1718317"/>
            <a:ext cx="3789493" cy="4588698"/>
            <a:chOff x="260" y="783"/>
            <a:chExt cx="1814" cy="2196"/>
          </a:xfrm>
        </p:grpSpPr>
        <p:sp>
          <p:nvSpPr>
            <p:cNvPr id="12" name="Freeform 9"/>
            <p:cNvSpPr>
              <a:spLocks noChangeAspect="1"/>
            </p:cNvSpPr>
            <p:nvPr userDrawn="1"/>
          </p:nvSpPr>
          <p:spPr bwMode="auto">
            <a:xfrm>
              <a:off x="860" y="783"/>
              <a:ext cx="573" cy="1087"/>
            </a:xfrm>
            <a:custGeom>
              <a:avLst/>
              <a:gdLst/>
              <a:ahLst/>
              <a:cxnLst>
                <a:cxn ang="0">
                  <a:pos x="505" y="0"/>
                </a:cxn>
                <a:cxn ang="0">
                  <a:pos x="480" y="6"/>
                </a:cxn>
                <a:cxn ang="0">
                  <a:pos x="443" y="25"/>
                </a:cxn>
                <a:cxn ang="0">
                  <a:pos x="400" y="49"/>
                </a:cxn>
                <a:cxn ang="0">
                  <a:pos x="357" y="74"/>
                </a:cxn>
                <a:cxn ang="0">
                  <a:pos x="308" y="111"/>
                </a:cxn>
                <a:cxn ang="0">
                  <a:pos x="258" y="148"/>
                </a:cxn>
                <a:cxn ang="0">
                  <a:pos x="203" y="185"/>
                </a:cxn>
                <a:cxn ang="0">
                  <a:pos x="160" y="228"/>
                </a:cxn>
                <a:cxn ang="0">
                  <a:pos x="111" y="271"/>
                </a:cxn>
                <a:cxn ang="0">
                  <a:pos x="74" y="314"/>
                </a:cxn>
                <a:cxn ang="0">
                  <a:pos x="37" y="351"/>
                </a:cxn>
                <a:cxn ang="0">
                  <a:pos x="12" y="394"/>
                </a:cxn>
                <a:cxn ang="0">
                  <a:pos x="6" y="437"/>
                </a:cxn>
                <a:cxn ang="0">
                  <a:pos x="6" y="486"/>
                </a:cxn>
                <a:cxn ang="0">
                  <a:pos x="0" y="535"/>
                </a:cxn>
                <a:cxn ang="0">
                  <a:pos x="0" y="585"/>
                </a:cxn>
                <a:cxn ang="0">
                  <a:pos x="0" y="640"/>
                </a:cxn>
                <a:cxn ang="0">
                  <a:pos x="0" y="689"/>
                </a:cxn>
                <a:cxn ang="0">
                  <a:pos x="0" y="739"/>
                </a:cxn>
                <a:cxn ang="0">
                  <a:pos x="6" y="788"/>
                </a:cxn>
                <a:cxn ang="0">
                  <a:pos x="12" y="837"/>
                </a:cxn>
                <a:cxn ang="0">
                  <a:pos x="12" y="880"/>
                </a:cxn>
                <a:cxn ang="0">
                  <a:pos x="18" y="923"/>
                </a:cxn>
                <a:cxn ang="0">
                  <a:pos x="25" y="960"/>
                </a:cxn>
                <a:cxn ang="0">
                  <a:pos x="62" y="942"/>
                </a:cxn>
                <a:cxn ang="0">
                  <a:pos x="98" y="917"/>
                </a:cxn>
                <a:cxn ang="0">
                  <a:pos x="148" y="886"/>
                </a:cxn>
                <a:cxn ang="0">
                  <a:pos x="197" y="849"/>
                </a:cxn>
                <a:cxn ang="0">
                  <a:pos x="252" y="812"/>
                </a:cxn>
                <a:cxn ang="0">
                  <a:pos x="302" y="769"/>
                </a:cxn>
                <a:cxn ang="0">
                  <a:pos x="357" y="732"/>
                </a:cxn>
                <a:cxn ang="0">
                  <a:pos x="400" y="689"/>
                </a:cxn>
                <a:cxn ang="0">
                  <a:pos x="437" y="652"/>
                </a:cxn>
                <a:cxn ang="0">
                  <a:pos x="474" y="616"/>
                </a:cxn>
                <a:cxn ang="0">
                  <a:pos x="492" y="585"/>
                </a:cxn>
                <a:cxn ang="0">
                  <a:pos x="505" y="560"/>
                </a:cxn>
                <a:cxn ang="0">
                  <a:pos x="511" y="523"/>
                </a:cxn>
                <a:cxn ang="0">
                  <a:pos x="517" y="480"/>
                </a:cxn>
                <a:cxn ang="0">
                  <a:pos x="517" y="431"/>
                </a:cxn>
                <a:cxn ang="0">
                  <a:pos x="523" y="382"/>
                </a:cxn>
                <a:cxn ang="0">
                  <a:pos x="523" y="326"/>
                </a:cxn>
                <a:cxn ang="0">
                  <a:pos x="523" y="271"/>
                </a:cxn>
                <a:cxn ang="0">
                  <a:pos x="523" y="215"/>
                </a:cxn>
                <a:cxn ang="0">
                  <a:pos x="517" y="166"/>
                </a:cxn>
                <a:cxn ang="0">
                  <a:pos x="517" y="111"/>
                </a:cxn>
                <a:cxn ang="0">
                  <a:pos x="511" y="68"/>
                </a:cxn>
                <a:cxn ang="0">
                  <a:pos x="511" y="31"/>
                </a:cxn>
                <a:cxn ang="0">
                  <a:pos x="505" y="0"/>
                </a:cxn>
              </a:cxnLst>
              <a:rect l="0" t="0" r="r" b="b"/>
              <a:pathLst>
                <a:path w="523" h="960">
                  <a:moveTo>
                    <a:pt x="505" y="0"/>
                  </a:moveTo>
                  <a:lnTo>
                    <a:pt x="480" y="6"/>
                  </a:lnTo>
                  <a:lnTo>
                    <a:pt x="443" y="25"/>
                  </a:lnTo>
                  <a:lnTo>
                    <a:pt x="400" y="49"/>
                  </a:lnTo>
                  <a:lnTo>
                    <a:pt x="357" y="74"/>
                  </a:lnTo>
                  <a:lnTo>
                    <a:pt x="308" y="111"/>
                  </a:lnTo>
                  <a:lnTo>
                    <a:pt x="258" y="148"/>
                  </a:lnTo>
                  <a:lnTo>
                    <a:pt x="203" y="185"/>
                  </a:lnTo>
                  <a:lnTo>
                    <a:pt x="160" y="228"/>
                  </a:lnTo>
                  <a:lnTo>
                    <a:pt x="111" y="271"/>
                  </a:lnTo>
                  <a:lnTo>
                    <a:pt x="74" y="314"/>
                  </a:lnTo>
                  <a:lnTo>
                    <a:pt x="37" y="351"/>
                  </a:lnTo>
                  <a:lnTo>
                    <a:pt x="12" y="394"/>
                  </a:lnTo>
                  <a:lnTo>
                    <a:pt x="6" y="437"/>
                  </a:lnTo>
                  <a:lnTo>
                    <a:pt x="6" y="486"/>
                  </a:lnTo>
                  <a:lnTo>
                    <a:pt x="0" y="535"/>
                  </a:lnTo>
                  <a:lnTo>
                    <a:pt x="0" y="585"/>
                  </a:lnTo>
                  <a:lnTo>
                    <a:pt x="0" y="640"/>
                  </a:lnTo>
                  <a:lnTo>
                    <a:pt x="0" y="689"/>
                  </a:lnTo>
                  <a:lnTo>
                    <a:pt x="0" y="739"/>
                  </a:lnTo>
                  <a:lnTo>
                    <a:pt x="6" y="788"/>
                  </a:lnTo>
                  <a:lnTo>
                    <a:pt x="12" y="837"/>
                  </a:lnTo>
                  <a:lnTo>
                    <a:pt x="12" y="880"/>
                  </a:lnTo>
                  <a:lnTo>
                    <a:pt x="18" y="923"/>
                  </a:lnTo>
                  <a:lnTo>
                    <a:pt x="25" y="960"/>
                  </a:lnTo>
                  <a:lnTo>
                    <a:pt x="62" y="942"/>
                  </a:lnTo>
                  <a:lnTo>
                    <a:pt x="98" y="917"/>
                  </a:lnTo>
                  <a:lnTo>
                    <a:pt x="148" y="886"/>
                  </a:lnTo>
                  <a:lnTo>
                    <a:pt x="197" y="849"/>
                  </a:lnTo>
                  <a:lnTo>
                    <a:pt x="252" y="812"/>
                  </a:lnTo>
                  <a:lnTo>
                    <a:pt x="302" y="769"/>
                  </a:lnTo>
                  <a:lnTo>
                    <a:pt x="357" y="732"/>
                  </a:lnTo>
                  <a:lnTo>
                    <a:pt x="400" y="689"/>
                  </a:lnTo>
                  <a:lnTo>
                    <a:pt x="437" y="652"/>
                  </a:lnTo>
                  <a:lnTo>
                    <a:pt x="474" y="616"/>
                  </a:lnTo>
                  <a:lnTo>
                    <a:pt x="492" y="585"/>
                  </a:lnTo>
                  <a:lnTo>
                    <a:pt x="505" y="560"/>
                  </a:lnTo>
                  <a:lnTo>
                    <a:pt x="511" y="523"/>
                  </a:lnTo>
                  <a:lnTo>
                    <a:pt x="517" y="480"/>
                  </a:lnTo>
                  <a:lnTo>
                    <a:pt x="517" y="431"/>
                  </a:lnTo>
                  <a:lnTo>
                    <a:pt x="523" y="382"/>
                  </a:lnTo>
                  <a:lnTo>
                    <a:pt x="523" y="326"/>
                  </a:lnTo>
                  <a:lnTo>
                    <a:pt x="523" y="271"/>
                  </a:lnTo>
                  <a:lnTo>
                    <a:pt x="523" y="215"/>
                  </a:lnTo>
                  <a:lnTo>
                    <a:pt x="517" y="166"/>
                  </a:lnTo>
                  <a:lnTo>
                    <a:pt x="517" y="111"/>
                  </a:lnTo>
                  <a:lnTo>
                    <a:pt x="511" y="68"/>
                  </a:lnTo>
                  <a:lnTo>
                    <a:pt x="511" y="31"/>
                  </a:lnTo>
                  <a:lnTo>
                    <a:pt x="505"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3" name="Freeform 10"/>
            <p:cNvSpPr>
              <a:spLocks noChangeAspect="1"/>
            </p:cNvSpPr>
            <p:nvPr userDrawn="1"/>
          </p:nvSpPr>
          <p:spPr bwMode="auto">
            <a:xfrm>
              <a:off x="867" y="1585"/>
              <a:ext cx="573" cy="1080"/>
            </a:xfrm>
            <a:custGeom>
              <a:avLst/>
              <a:gdLst/>
              <a:ahLst/>
              <a:cxnLst>
                <a:cxn ang="0">
                  <a:pos x="511" y="0"/>
                </a:cxn>
                <a:cxn ang="0">
                  <a:pos x="480" y="6"/>
                </a:cxn>
                <a:cxn ang="0">
                  <a:pos x="449" y="24"/>
                </a:cxn>
                <a:cxn ang="0">
                  <a:pos x="406" y="49"/>
                </a:cxn>
                <a:cxn ang="0">
                  <a:pos x="357" y="74"/>
                </a:cxn>
                <a:cxn ang="0">
                  <a:pos x="308" y="111"/>
                </a:cxn>
                <a:cxn ang="0">
                  <a:pos x="259" y="148"/>
                </a:cxn>
                <a:cxn ang="0">
                  <a:pos x="209" y="185"/>
                </a:cxn>
                <a:cxn ang="0">
                  <a:pos x="160" y="228"/>
                </a:cxn>
                <a:cxn ang="0">
                  <a:pos x="117" y="271"/>
                </a:cxn>
                <a:cxn ang="0">
                  <a:pos x="74" y="314"/>
                </a:cxn>
                <a:cxn ang="0">
                  <a:pos x="43" y="351"/>
                </a:cxn>
                <a:cxn ang="0">
                  <a:pos x="19" y="394"/>
                </a:cxn>
                <a:cxn ang="0">
                  <a:pos x="12" y="437"/>
                </a:cxn>
                <a:cxn ang="0">
                  <a:pos x="6" y="486"/>
                </a:cxn>
                <a:cxn ang="0">
                  <a:pos x="0" y="535"/>
                </a:cxn>
                <a:cxn ang="0">
                  <a:pos x="0" y="585"/>
                </a:cxn>
                <a:cxn ang="0">
                  <a:pos x="0" y="640"/>
                </a:cxn>
                <a:cxn ang="0">
                  <a:pos x="0" y="689"/>
                </a:cxn>
                <a:cxn ang="0">
                  <a:pos x="6" y="738"/>
                </a:cxn>
                <a:cxn ang="0">
                  <a:pos x="6" y="788"/>
                </a:cxn>
                <a:cxn ang="0">
                  <a:pos x="12" y="837"/>
                </a:cxn>
                <a:cxn ang="0">
                  <a:pos x="19" y="880"/>
                </a:cxn>
                <a:cxn ang="0">
                  <a:pos x="19" y="923"/>
                </a:cxn>
                <a:cxn ang="0">
                  <a:pos x="25" y="954"/>
                </a:cxn>
                <a:cxn ang="0">
                  <a:pos x="62" y="942"/>
                </a:cxn>
                <a:cxn ang="0">
                  <a:pos x="105" y="917"/>
                </a:cxn>
                <a:cxn ang="0">
                  <a:pos x="154" y="886"/>
                </a:cxn>
                <a:cxn ang="0">
                  <a:pos x="203" y="849"/>
                </a:cxn>
                <a:cxn ang="0">
                  <a:pos x="252" y="812"/>
                </a:cxn>
                <a:cxn ang="0">
                  <a:pos x="308" y="769"/>
                </a:cxn>
                <a:cxn ang="0">
                  <a:pos x="357" y="732"/>
                </a:cxn>
                <a:cxn ang="0">
                  <a:pos x="400" y="689"/>
                </a:cxn>
                <a:cxn ang="0">
                  <a:pos x="443" y="652"/>
                </a:cxn>
                <a:cxn ang="0">
                  <a:pos x="474" y="615"/>
                </a:cxn>
                <a:cxn ang="0">
                  <a:pos x="499" y="585"/>
                </a:cxn>
                <a:cxn ang="0">
                  <a:pos x="511" y="560"/>
                </a:cxn>
                <a:cxn ang="0">
                  <a:pos x="517" y="523"/>
                </a:cxn>
                <a:cxn ang="0">
                  <a:pos x="517" y="480"/>
                </a:cxn>
                <a:cxn ang="0">
                  <a:pos x="523" y="431"/>
                </a:cxn>
                <a:cxn ang="0">
                  <a:pos x="523" y="381"/>
                </a:cxn>
                <a:cxn ang="0">
                  <a:pos x="523" y="326"/>
                </a:cxn>
                <a:cxn ang="0">
                  <a:pos x="523" y="271"/>
                </a:cxn>
                <a:cxn ang="0">
                  <a:pos x="523" y="215"/>
                </a:cxn>
                <a:cxn ang="0">
                  <a:pos x="523" y="166"/>
                </a:cxn>
                <a:cxn ang="0">
                  <a:pos x="517" y="111"/>
                </a:cxn>
                <a:cxn ang="0">
                  <a:pos x="517" y="68"/>
                </a:cxn>
                <a:cxn ang="0">
                  <a:pos x="511" y="31"/>
                </a:cxn>
                <a:cxn ang="0">
                  <a:pos x="511" y="0"/>
                </a:cxn>
              </a:cxnLst>
              <a:rect l="0" t="0" r="r" b="b"/>
              <a:pathLst>
                <a:path w="523" h="954">
                  <a:moveTo>
                    <a:pt x="511" y="0"/>
                  </a:moveTo>
                  <a:lnTo>
                    <a:pt x="480" y="6"/>
                  </a:lnTo>
                  <a:lnTo>
                    <a:pt x="449" y="24"/>
                  </a:lnTo>
                  <a:lnTo>
                    <a:pt x="406" y="49"/>
                  </a:lnTo>
                  <a:lnTo>
                    <a:pt x="357" y="74"/>
                  </a:lnTo>
                  <a:lnTo>
                    <a:pt x="308" y="111"/>
                  </a:lnTo>
                  <a:lnTo>
                    <a:pt x="259" y="148"/>
                  </a:lnTo>
                  <a:lnTo>
                    <a:pt x="209" y="185"/>
                  </a:lnTo>
                  <a:lnTo>
                    <a:pt x="160" y="228"/>
                  </a:lnTo>
                  <a:lnTo>
                    <a:pt x="117" y="271"/>
                  </a:lnTo>
                  <a:lnTo>
                    <a:pt x="74" y="314"/>
                  </a:lnTo>
                  <a:lnTo>
                    <a:pt x="43" y="351"/>
                  </a:lnTo>
                  <a:lnTo>
                    <a:pt x="19" y="394"/>
                  </a:lnTo>
                  <a:lnTo>
                    <a:pt x="12" y="437"/>
                  </a:lnTo>
                  <a:lnTo>
                    <a:pt x="6" y="486"/>
                  </a:lnTo>
                  <a:lnTo>
                    <a:pt x="0" y="535"/>
                  </a:lnTo>
                  <a:lnTo>
                    <a:pt x="0" y="585"/>
                  </a:lnTo>
                  <a:lnTo>
                    <a:pt x="0" y="640"/>
                  </a:lnTo>
                  <a:lnTo>
                    <a:pt x="0" y="689"/>
                  </a:lnTo>
                  <a:lnTo>
                    <a:pt x="6" y="738"/>
                  </a:lnTo>
                  <a:lnTo>
                    <a:pt x="6" y="788"/>
                  </a:lnTo>
                  <a:lnTo>
                    <a:pt x="12" y="837"/>
                  </a:lnTo>
                  <a:lnTo>
                    <a:pt x="19" y="880"/>
                  </a:lnTo>
                  <a:lnTo>
                    <a:pt x="19" y="923"/>
                  </a:lnTo>
                  <a:lnTo>
                    <a:pt x="25" y="954"/>
                  </a:lnTo>
                  <a:lnTo>
                    <a:pt x="62" y="942"/>
                  </a:lnTo>
                  <a:lnTo>
                    <a:pt x="105" y="917"/>
                  </a:lnTo>
                  <a:lnTo>
                    <a:pt x="154" y="886"/>
                  </a:lnTo>
                  <a:lnTo>
                    <a:pt x="203" y="849"/>
                  </a:lnTo>
                  <a:lnTo>
                    <a:pt x="252" y="812"/>
                  </a:lnTo>
                  <a:lnTo>
                    <a:pt x="308" y="769"/>
                  </a:lnTo>
                  <a:lnTo>
                    <a:pt x="357" y="732"/>
                  </a:lnTo>
                  <a:lnTo>
                    <a:pt x="400" y="689"/>
                  </a:lnTo>
                  <a:lnTo>
                    <a:pt x="443" y="652"/>
                  </a:lnTo>
                  <a:lnTo>
                    <a:pt x="474" y="615"/>
                  </a:lnTo>
                  <a:lnTo>
                    <a:pt x="499" y="585"/>
                  </a:lnTo>
                  <a:lnTo>
                    <a:pt x="511" y="560"/>
                  </a:lnTo>
                  <a:lnTo>
                    <a:pt x="517" y="523"/>
                  </a:lnTo>
                  <a:lnTo>
                    <a:pt x="517" y="480"/>
                  </a:lnTo>
                  <a:lnTo>
                    <a:pt x="523" y="431"/>
                  </a:lnTo>
                  <a:lnTo>
                    <a:pt x="523" y="381"/>
                  </a:lnTo>
                  <a:lnTo>
                    <a:pt x="523" y="326"/>
                  </a:lnTo>
                  <a:lnTo>
                    <a:pt x="523" y="271"/>
                  </a:lnTo>
                  <a:lnTo>
                    <a:pt x="523" y="215"/>
                  </a:lnTo>
                  <a:lnTo>
                    <a:pt x="523" y="166"/>
                  </a:lnTo>
                  <a:lnTo>
                    <a:pt x="517" y="111"/>
                  </a:lnTo>
                  <a:lnTo>
                    <a:pt x="517" y="68"/>
                  </a:lnTo>
                  <a:lnTo>
                    <a:pt x="511" y="31"/>
                  </a:lnTo>
                  <a:lnTo>
                    <a:pt x="511"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4" name="Freeform 11"/>
            <p:cNvSpPr>
              <a:spLocks noChangeAspect="1"/>
            </p:cNvSpPr>
            <p:nvPr userDrawn="1"/>
          </p:nvSpPr>
          <p:spPr bwMode="auto">
            <a:xfrm>
              <a:off x="874" y="2380"/>
              <a:ext cx="566" cy="599"/>
            </a:xfrm>
            <a:custGeom>
              <a:avLst/>
              <a:gdLst/>
              <a:ahLst/>
              <a:cxnLst>
                <a:cxn ang="0">
                  <a:pos x="493" y="0"/>
                </a:cxn>
                <a:cxn ang="0">
                  <a:pos x="468" y="12"/>
                </a:cxn>
                <a:cxn ang="0">
                  <a:pos x="431" y="30"/>
                </a:cxn>
                <a:cxn ang="0">
                  <a:pos x="394" y="55"/>
                </a:cxn>
                <a:cxn ang="0">
                  <a:pos x="345" y="86"/>
                </a:cxn>
                <a:cxn ang="0">
                  <a:pos x="290" y="123"/>
                </a:cxn>
                <a:cxn ang="0">
                  <a:pos x="240" y="160"/>
                </a:cxn>
                <a:cxn ang="0">
                  <a:pos x="185" y="203"/>
                </a:cxn>
                <a:cxn ang="0">
                  <a:pos x="136" y="240"/>
                </a:cxn>
                <a:cxn ang="0">
                  <a:pos x="93" y="283"/>
                </a:cxn>
                <a:cxn ang="0">
                  <a:pos x="56" y="320"/>
                </a:cxn>
                <a:cxn ang="0">
                  <a:pos x="25" y="357"/>
                </a:cxn>
                <a:cxn ang="0">
                  <a:pos x="6" y="387"/>
                </a:cxn>
                <a:cxn ang="0">
                  <a:pos x="0" y="523"/>
                </a:cxn>
                <a:cxn ang="0">
                  <a:pos x="499" y="529"/>
                </a:cxn>
                <a:cxn ang="0">
                  <a:pos x="505" y="492"/>
                </a:cxn>
                <a:cxn ang="0">
                  <a:pos x="511" y="449"/>
                </a:cxn>
                <a:cxn ang="0">
                  <a:pos x="517" y="406"/>
                </a:cxn>
                <a:cxn ang="0">
                  <a:pos x="517" y="357"/>
                </a:cxn>
                <a:cxn ang="0">
                  <a:pos x="517" y="307"/>
                </a:cxn>
                <a:cxn ang="0">
                  <a:pos x="517" y="252"/>
                </a:cxn>
                <a:cxn ang="0">
                  <a:pos x="511" y="203"/>
                </a:cxn>
                <a:cxn ang="0">
                  <a:pos x="511" y="153"/>
                </a:cxn>
                <a:cxn ang="0">
                  <a:pos x="505" y="104"/>
                </a:cxn>
                <a:cxn ang="0">
                  <a:pos x="505" y="61"/>
                </a:cxn>
                <a:cxn ang="0">
                  <a:pos x="499" y="30"/>
                </a:cxn>
                <a:cxn ang="0">
                  <a:pos x="493" y="0"/>
                </a:cxn>
              </a:cxnLst>
              <a:rect l="0" t="0" r="r" b="b"/>
              <a:pathLst>
                <a:path w="517" h="529">
                  <a:moveTo>
                    <a:pt x="493" y="0"/>
                  </a:moveTo>
                  <a:lnTo>
                    <a:pt x="468" y="12"/>
                  </a:lnTo>
                  <a:lnTo>
                    <a:pt x="431" y="30"/>
                  </a:lnTo>
                  <a:lnTo>
                    <a:pt x="394" y="55"/>
                  </a:lnTo>
                  <a:lnTo>
                    <a:pt x="345" y="86"/>
                  </a:lnTo>
                  <a:lnTo>
                    <a:pt x="290" y="123"/>
                  </a:lnTo>
                  <a:lnTo>
                    <a:pt x="240" y="160"/>
                  </a:lnTo>
                  <a:lnTo>
                    <a:pt x="185" y="203"/>
                  </a:lnTo>
                  <a:lnTo>
                    <a:pt x="136" y="240"/>
                  </a:lnTo>
                  <a:lnTo>
                    <a:pt x="93" y="283"/>
                  </a:lnTo>
                  <a:lnTo>
                    <a:pt x="56" y="320"/>
                  </a:lnTo>
                  <a:lnTo>
                    <a:pt x="25" y="357"/>
                  </a:lnTo>
                  <a:lnTo>
                    <a:pt x="6" y="387"/>
                  </a:lnTo>
                  <a:lnTo>
                    <a:pt x="0" y="523"/>
                  </a:lnTo>
                  <a:lnTo>
                    <a:pt x="499" y="529"/>
                  </a:lnTo>
                  <a:lnTo>
                    <a:pt x="505" y="492"/>
                  </a:lnTo>
                  <a:lnTo>
                    <a:pt x="511" y="449"/>
                  </a:lnTo>
                  <a:lnTo>
                    <a:pt x="517" y="406"/>
                  </a:lnTo>
                  <a:lnTo>
                    <a:pt x="517" y="357"/>
                  </a:lnTo>
                  <a:lnTo>
                    <a:pt x="517" y="307"/>
                  </a:lnTo>
                  <a:lnTo>
                    <a:pt x="517" y="252"/>
                  </a:lnTo>
                  <a:lnTo>
                    <a:pt x="511" y="203"/>
                  </a:lnTo>
                  <a:lnTo>
                    <a:pt x="511" y="153"/>
                  </a:lnTo>
                  <a:lnTo>
                    <a:pt x="505" y="104"/>
                  </a:lnTo>
                  <a:lnTo>
                    <a:pt x="505" y="61"/>
                  </a:lnTo>
                  <a:lnTo>
                    <a:pt x="499" y="30"/>
                  </a:lnTo>
                  <a:lnTo>
                    <a:pt x="493"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5" name="Freeform 12"/>
            <p:cNvSpPr>
              <a:spLocks noChangeAspect="1"/>
            </p:cNvSpPr>
            <p:nvPr userDrawn="1"/>
          </p:nvSpPr>
          <p:spPr bwMode="auto">
            <a:xfrm>
              <a:off x="260" y="1550"/>
              <a:ext cx="573" cy="1087"/>
            </a:xfrm>
            <a:custGeom>
              <a:avLst/>
              <a:gdLst/>
              <a:ahLst/>
              <a:cxnLst>
                <a:cxn ang="0">
                  <a:pos x="19" y="0"/>
                </a:cxn>
                <a:cxn ang="0">
                  <a:pos x="43" y="12"/>
                </a:cxn>
                <a:cxn ang="0">
                  <a:pos x="80" y="25"/>
                </a:cxn>
                <a:cxn ang="0">
                  <a:pos x="123" y="49"/>
                </a:cxn>
                <a:cxn ang="0">
                  <a:pos x="166" y="80"/>
                </a:cxn>
                <a:cxn ang="0">
                  <a:pos x="216" y="111"/>
                </a:cxn>
                <a:cxn ang="0">
                  <a:pos x="265" y="148"/>
                </a:cxn>
                <a:cxn ang="0">
                  <a:pos x="314" y="185"/>
                </a:cxn>
                <a:cxn ang="0">
                  <a:pos x="363" y="228"/>
                </a:cxn>
                <a:cxn ang="0">
                  <a:pos x="413" y="271"/>
                </a:cxn>
                <a:cxn ang="0">
                  <a:pos x="450" y="314"/>
                </a:cxn>
                <a:cxn ang="0">
                  <a:pos x="486" y="357"/>
                </a:cxn>
                <a:cxn ang="0">
                  <a:pos x="511" y="394"/>
                </a:cxn>
                <a:cxn ang="0">
                  <a:pos x="517" y="437"/>
                </a:cxn>
                <a:cxn ang="0">
                  <a:pos x="517" y="486"/>
                </a:cxn>
                <a:cxn ang="0">
                  <a:pos x="523" y="536"/>
                </a:cxn>
                <a:cxn ang="0">
                  <a:pos x="523" y="585"/>
                </a:cxn>
                <a:cxn ang="0">
                  <a:pos x="523" y="640"/>
                </a:cxn>
                <a:cxn ang="0">
                  <a:pos x="523" y="689"/>
                </a:cxn>
                <a:cxn ang="0">
                  <a:pos x="517" y="739"/>
                </a:cxn>
                <a:cxn ang="0">
                  <a:pos x="517" y="788"/>
                </a:cxn>
                <a:cxn ang="0">
                  <a:pos x="511" y="837"/>
                </a:cxn>
                <a:cxn ang="0">
                  <a:pos x="511" y="880"/>
                </a:cxn>
                <a:cxn ang="0">
                  <a:pos x="505" y="923"/>
                </a:cxn>
                <a:cxn ang="0">
                  <a:pos x="499" y="960"/>
                </a:cxn>
                <a:cxn ang="0">
                  <a:pos x="462" y="942"/>
                </a:cxn>
                <a:cxn ang="0">
                  <a:pos x="419" y="917"/>
                </a:cxn>
                <a:cxn ang="0">
                  <a:pos x="376" y="886"/>
                </a:cxn>
                <a:cxn ang="0">
                  <a:pos x="320" y="850"/>
                </a:cxn>
                <a:cxn ang="0">
                  <a:pos x="271" y="813"/>
                </a:cxn>
                <a:cxn ang="0">
                  <a:pos x="216" y="769"/>
                </a:cxn>
                <a:cxn ang="0">
                  <a:pos x="166" y="733"/>
                </a:cxn>
                <a:cxn ang="0">
                  <a:pos x="123" y="689"/>
                </a:cxn>
                <a:cxn ang="0">
                  <a:pos x="80" y="653"/>
                </a:cxn>
                <a:cxn ang="0">
                  <a:pos x="50" y="616"/>
                </a:cxn>
                <a:cxn ang="0">
                  <a:pos x="31" y="585"/>
                </a:cxn>
                <a:cxn ang="0">
                  <a:pos x="19" y="560"/>
                </a:cxn>
                <a:cxn ang="0">
                  <a:pos x="13" y="523"/>
                </a:cxn>
                <a:cxn ang="0">
                  <a:pos x="6" y="480"/>
                </a:cxn>
                <a:cxn ang="0">
                  <a:pos x="6" y="437"/>
                </a:cxn>
                <a:cxn ang="0">
                  <a:pos x="0" y="382"/>
                </a:cxn>
                <a:cxn ang="0">
                  <a:pos x="0" y="326"/>
                </a:cxn>
                <a:cxn ang="0">
                  <a:pos x="0" y="271"/>
                </a:cxn>
                <a:cxn ang="0">
                  <a:pos x="0" y="216"/>
                </a:cxn>
                <a:cxn ang="0">
                  <a:pos x="6" y="166"/>
                </a:cxn>
                <a:cxn ang="0">
                  <a:pos x="6" y="117"/>
                </a:cxn>
                <a:cxn ang="0">
                  <a:pos x="13" y="68"/>
                </a:cxn>
                <a:cxn ang="0">
                  <a:pos x="13" y="31"/>
                </a:cxn>
                <a:cxn ang="0">
                  <a:pos x="19" y="0"/>
                </a:cxn>
              </a:cxnLst>
              <a:rect l="0" t="0" r="r" b="b"/>
              <a:pathLst>
                <a:path w="523" h="960">
                  <a:moveTo>
                    <a:pt x="19" y="0"/>
                  </a:moveTo>
                  <a:lnTo>
                    <a:pt x="43" y="12"/>
                  </a:lnTo>
                  <a:lnTo>
                    <a:pt x="80" y="25"/>
                  </a:lnTo>
                  <a:lnTo>
                    <a:pt x="123" y="49"/>
                  </a:lnTo>
                  <a:lnTo>
                    <a:pt x="166" y="80"/>
                  </a:lnTo>
                  <a:lnTo>
                    <a:pt x="216" y="111"/>
                  </a:lnTo>
                  <a:lnTo>
                    <a:pt x="265" y="148"/>
                  </a:lnTo>
                  <a:lnTo>
                    <a:pt x="314" y="185"/>
                  </a:lnTo>
                  <a:lnTo>
                    <a:pt x="363" y="228"/>
                  </a:lnTo>
                  <a:lnTo>
                    <a:pt x="413" y="271"/>
                  </a:lnTo>
                  <a:lnTo>
                    <a:pt x="450" y="314"/>
                  </a:lnTo>
                  <a:lnTo>
                    <a:pt x="486" y="357"/>
                  </a:lnTo>
                  <a:lnTo>
                    <a:pt x="511" y="394"/>
                  </a:lnTo>
                  <a:lnTo>
                    <a:pt x="517" y="437"/>
                  </a:lnTo>
                  <a:lnTo>
                    <a:pt x="517" y="486"/>
                  </a:lnTo>
                  <a:lnTo>
                    <a:pt x="523" y="536"/>
                  </a:lnTo>
                  <a:lnTo>
                    <a:pt x="523" y="585"/>
                  </a:lnTo>
                  <a:lnTo>
                    <a:pt x="523" y="640"/>
                  </a:lnTo>
                  <a:lnTo>
                    <a:pt x="523" y="689"/>
                  </a:lnTo>
                  <a:lnTo>
                    <a:pt x="517" y="739"/>
                  </a:lnTo>
                  <a:lnTo>
                    <a:pt x="517" y="788"/>
                  </a:lnTo>
                  <a:lnTo>
                    <a:pt x="511" y="837"/>
                  </a:lnTo>
                  <a:lnTo>
                    <a:pt x="511" y="880"/>
                  </a:lnTo>
                  <a:lnTo>
                    <a:pt x="505" y="923"/>
                  </a:lnTo>
                  <a:lnTo>
                    <a:pt x="499" y="960"/>
                  </a:lnTo>
                  <a:lnTo>
                    <a:pt x="462" y="942"/>
                  </a:lnTo>
                  <a:lnTo>
                    <a:pt x="419" y="917"/>
                  </a:lnTo>
                  <a:lnTo>
                    <a:pt x="376" y="886"/>
                  </a:lnTo>
                  <a:lnTo>
                    <a:pt x="320" y="850"/>
                  </a:lnTo>
                  <a:lnTo>
                    <a:pt x="271" y="813"/>
                  </a:lnTo>
                  <a:lnTo>
                    <a:pt x="216" y="769"/>
                  </a:lnTo>
                  <a:lnTo>
                    <a:pt x="166" y="733"/>
                  </a:lnTo>
                  <a:lnTo>
                    <a:pt x="123" y="689"/>
                  </a:lnTo>
                  <a:lnTo>
                    <a:pt x="80" y="653"/>
                  </a:lnTo>
                  <a:lnTo>
                    <a:pt x="50" y="616"/>
                  </a:lnTo>
                  <a:lnTo>
                    <a:pt x="31" y="585"/>
                  </a:lnTo>
                  <a:lnTo>
                    <a:pt x="19" y="560"/>
                  </a:lnTo>
                  <a:lnTo>
                    <a:pt x="13" y="523"/>
                  </a:lnTo>
                  <a:lnTo>
                    <a:pt x="6" y="480"/>
                  </a:lnTo>
                  <a:lnTo>
                    <a:pt x="6" y="437"/>
                  </a:lnTo>
                  <a:lnTo>
                    <a:pt x="0" y="382"/>
                  </a:lnTo>
                  <a:lnTo>
                    <a:pt x="0" y="326"/>
                  </a:lnTo>
                  <a:lnTo>
                    <a:pt x="0" y="271"/>
                  </a:lnTo>
                  <a:lnTo>
                    <a:pt x="0" y="216"/>
                  </a:lnTo>
                  <a:lnTo>
                    <a:pt x="6" y="166"/>
                  </a:lnTo>
                  <a:lnTo>
                    <a:pt x="6" y="117"/>
                  </a:lnTo>
                  <a:lnTo>
                    <a:pt x="13" y="68"/>
                  </a:lnTo>
                  <a:lnTo>
                    <a:pt x="13"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6" name="Freeform 13"/>
            <p:cNvSpPr>
              <a:spLocks noChangeAspect="1"/>
            </p:cNvSpPr>
            <p:nvPr userDrawn="1"/>
          </p:nvSpPr>
          <p:spPr bwMode="auto">
            <a:xfrm>
              <a:off x="260" y="2365"/>
              <a:ext cx="560" cy="614"/>
            </a:xfrm>
            <a:custGeom>
              <a:avLst/>
              <a:gdLst/>
              <a:ahLst/>
              <a:cxnLst>
                <a:cxn ang="0">
                  <a:pos x="19" y="0"/>
                </a:cxn>
                <a:cxn ang="0">
                  <a:pos x="50" y="13"/>
                </a:cxn>
                <a:cxn ang="0">
                  <a:pos x="80" y="25"/>
                </a:cxn>
                <a:cxn ang="0">
                  <a:pos x="123" y="49"/>
                </a:cxn>
                <a:cxn ang="0">
                  <a:pos x="173" y="80"/>
                </a:cxn>
                <a:cxn ang="0">
                  <a:pos x="216" y="111"/>
                </a:cxn>
                <a:cxn ang="0">
                  <a:pos x="271" y="148"/>
                </a:cxn>
                <a:cxn ang="0">
                  <a:pos x="320" y="185"/>
                </a:cxn>
                <a:cxn ang="0">
                  <a:pos x="363" y="228"/>
                </a:cxn>
                <a:cxn ang="0">
                  <a:pos x="413" y="271"/>
                </a:cxn>
                <a:cxn ang="0">
                  <a:pos x="450" y="308"/>
                </a:cxn>
                <a:cxn ang="0">
                  <a:pos x="486" y="351"/>
                </a:cxn>
                <a:cxn ang="0">
                  <a:pos x="505" y="388"/>
                </a:cxn>
                <a:cxn ang="0">
                  <a:pos x="511" y="542"/>
                </a:cxn>
                <a:cxn ang="0">
                  <a:pos x="499" y="542"/>
                </a:cxn>
                <a:cxn ang="0">
                  <a:pos x="474" y="542"/>
                </a:cxn>
                <a:cxn ang="0">
                  <a:pos x="431" y="542"/>
                </a:cxn>
                <a:cxn ang="0">
                  <a:pos x="382" y="542"/>
                </a:cxn>
                <a:cxn ang="0">
                  <a:pos x="320" y="542"/>
                </a:cxn>
                <a:cxn ang="0">
                  <a:pos x="265" y="542"/>
                </a:cxn>
                <a:cxn ang="0">
                  <a:pos x="203" y="542"/>
                </a:cxn>
                <a:cxn ang="0">
                  <a:pos x="142" y="542"/>
                </a:cxn>
                <a:cxn ang="0">
                  <a:pos x="93" y="542"/>
                </a:cxn>
                <a:cxn ang="0">
                  <a:pos x="50" y="542"/>
                </a:cxn>
                <a:cxn ang="0">
                  <a:pos x="25" y="542"/>
                </a:cxn>
                <a:cxn ang="0">
                  <a:pos x="13" y="542"/>
                </a:cxn>
                <a:cxn ang="0">
                  <a:pos x="13" y="505"/>
                </a:cxn>
                <a:cxn ang="0">
                  <a:pos x="6" y="462"/>
                </a:cxn>
                <a:cxn ang="0">
                  <a:pos x="0" y="413"/>
                </a:cxn>
                <a:cxn ang="0">
                  <a:pos x="0" y="363"/>
                </a:cxn>
                <a:cxn ang="0">
                  <a:pos x="0" y="314"/>
                </a:cxn>
                <a:cxn ang="0">
                  <a:pos x="0" y="259"/>
                </a:cxn>
                <a:cxn ang="0">
                  <a:pos x="6" y="210"/>
                </a:cxn>
                <a:cxn ang="0">
                  <a:pos x="6" y="160"/>
                </a:cxn>
                <a:cxn ang="0">
                  <a:pos x="13" y="111"/>
                </a:cxn>
                <a:cxn ang="0">
                  <a:pos x="13" y="68"/>
                </a:cxn>
                <a:cxn ang="0">
                  <a:pos x="19" y="31"/>
                </a:cxn>
                <a:cxn ang="0">
                  <a:pos x="19" y="0"/>
                </a:cxn>
              </a:cxnLst>
              <a:rect l="0" t="0" r="r" b="b"/>
              <a:pathLst>
                <a:path w="511" h="542">
                  <a:moveTo>
                    <a:pt x="19" y="0"/>
                  </a:moveTo>
                  <a:lnTo>
                    <a:pt x="50" y="13"/>
                  </a:lnTo>
                  <a:lnTo>
                    <a:pt x="80" y="25"/>
                  </a:lnTo>
                  <a:lnTo>
                    <a:pt x="123" y="49"/>
                  </a:lnTo>
                  <a:lnTo>
                    <a:pt x="173" y="80"/>
                  </a:lnTo>
                  <a:lnTo>
                    <a:pt x="216" y="111"/>
                  </a:lnTo>
                  <a:lnTo>
                    <a:pt x="271" y="148"/>
                  </a:lnTo>
                  <a:lnTo>
                    <a:pt x="320" y="185"/>
                  </a:lnTo>
                  <a:lnTo>
                    <a:pt x="363" y="228"/>
                  </a:lnTo>
                  <a:lnTo>
                    <a:pt x="413" y="271"/>
                  </a:lnTo>
                  <a:lnTo>
                    <a:pt x="450" y="308"/>
                  </a:lnTo>
                  <a:lnTo>
                    <a:pt x="486" y="351"/>
                  </a:lnTo>
                  <a:lnTo>
                    <a:pt x="505" y="388"/>
                  </a:lnTo>
                  <a:lnTo>
                    <a:pt x="511" y="542"/>
                  </a:lnTo>
                  <a:lnTo>
                    <a:pt x="499" y="542"/>
                  </a:lnTo>
                  <a:lnTo>
                    <a:pt x="474" y="542"/>
                  </a:lnTo>
                  <a:lnTo>
                    <a:pt x="431" y="542"/>
                  </a:lnTo>
                  <a:lnTo>
                    <a:pt x="382" y="542"/>
                  </a:lnTo>
                  <a:lnTo>
                    <a:pt x="320" y="542"/>
                  </a:lnTo>
                  <a:lnTo>
                    <a:pt x="265" y="542"/>
                  </a:lnTo>
                  <a:lnTo>
                    <a:pt x="203" y="542"/>
                  </a:lnTo>
                  <a:lnTo>
                    <a:pt x="142" y="542"/>
                  </a:lnTo>
                  <a:lnTo>
                    <a:pt x="93" y="542"/>
                  </a:lnTo>
                  <a:lnTo>
                    <a:pt x="50" y="542"/>
                  </a:lnTo>
                  <a:lnTo>
                    <a:pt x="25" y="542"/>
                  </a:lnTo>
                  <a:lnTo>
                    <a:pt x="13" y="542"/>
                  </a:lnTo>
                  <a:lnTo>
                    <a:pt x="13" y="505"/>
                  </a:lnTo>
                  <a:lnTo>
                    <a:pt x="6" y="462"/>
                  </a:lnTo>
                  <a:lnTo>
                    <a:pt x="0" y="413"/>
                  </a:lnTo>
                  <a:lnTo>
                    <a:pt x="0" y="363"/>
                  </a:lnTo>
                  <a:lnTo>
                    <a:pt x="0" y="314"/>
                  </a:lnTo>
                  <a:lnTo>
                    <a:pt x="0" y="259"/>
                  </a:lnTo>
                  <a:lnTo>
                    <a:pt x="6" y="210"/>
                  </a:lnTo>
                  <a:lnTo>
                    <a:pt x="6" y="160"/>
                  </a:lnTo>
                  <a:lnTo>
                    <a:pt x="13" y="111"/>
                  </a:lnTo>
                  <a:lnTo>
                    <a:pt x="13" y="68"/>
                  </a:lnTo>
                  <a:lnTo>
                    <a:pt x="19"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7" name="Freeform 14"/>
            <p:cNvSpPr>
              <a:spLocks noChangeAspect="1"/>
            </p:cNvSpPr>
            <p:nvPr/>
          </p:nvSpPr>
          <p:spPr bwMode="auto">
            <a:xfrm>
              <a:off x="1501" y="1592"/>
              <a:ext cx="573" cy="1080"/>
            </a:xfrm>
            <a:custGeom>
              <a:avLst/>
              <a:gdLst/>
              <a:ahLst/>
              <a:cxnLst>
                <a:cxn ang="0">
                  <a:pos x="12" y="0"/>
                </a:cxn>
                <a:cxn ang="0">
                  <a:pos x="43" y="6"/>
                </a:cxn>
                <a:cxn ang="0">
                  <a:pos x="73" y="25"/>
                </a:cxn>
                <a:cxn ang="0">
                  <a:pos x="117" y="49"/>
                </a:cxn>
                <a:cxn ang="0">
                  <a:pos x="166" y="74"/>
                </a:cxn>
                <a:cxn ang="0">
                  <a:pos x="215" y="111"/>
                </a:cxn>
                <a:cxn ang="0">
                  <a:pos x="264" y="148"/>
                </a:cxn>
                <a:cxn ang="0">
                  <a:pos x="313" y="185"/>
                </a:cxn>
                <a:cxn ang="0">
                  <a:pos x="363" y="228"/>
                </a:cxn>
                <a:cxn ang="0">
                  <a:pos x="406" y="271"/>
                </a:cxn>
                <a:cxn ang="0">
                  <a:pos x="449" y="314"/>
                </a:cxn>
                <a:cxn ang="0">
                  <a:pos x="480" y="351"/>
                </a:cxn>
                <a:cxn ang="0">
                  <a:pos x="504" y="394"/>
                </a:cxn>
                <a:cxn ang="0">
                  <a:pos x="510" y="437"/>
                </a:cxn>
                <a:cxn ang="0">
                  <a:pos x="517" y="486"/>
                </a:cxn>
                <a:cxn ang="0">
                  <a:pos x="517" y="536"/>
                </a:cxn>
                <a:cxn ang="0">
                  <a:pos x="523" y="585"/>
                </a:cxn>
                <a:cxn ang="0">
                  <a:pos x="523" y="634"/>
                </a:cxn>
                <a:cxn ang="0">
                  <a:pos x="517" y="689"/>
                </a:cxn>
                <a:cxn ang="0">
                  <a:pos x="517" y="739"/>
                </a:cxn>
                <a:cxn ang="0">
                  <a:pos x="517" y="788"/>
                </a:cxn>
                <a:cxn ang="0">
                  <a:pos x="510" y="837"/>
                </a:cxn>
                <a:cxn ang="0">
                  <a:pos x="504" y="880"/>
                </a:cxn>
                <a:cxn ang="0">
                  <a:pos x="498" y="917"/>
                </a:cxn>
                <a:cxn ang="0">
                  <a:pos x="498" y="954"/>
                </a:cxn>
                <a:cxn ang="0">
                  <a:pos x="461" y="942"/>
                </a:cxn>
                <a:cxn ang="0">
                  <a:pos x="418" y="917"/>
                </a:cxn>
                <a:cxn ang="0">
                  <a:pos x="369" y="886"/>
                </a:cxn>
                <a:cxn ang="0">
                  <a:pos x="320" y="849"/>
                </a:cxn>
                <a:cxn ang="0">
                  <a:pos x="270" y="813"/>
                </a:cxn>
                <a:cxn ang="0">
                  <a:pos x="215" y="769"/>
                </a:cxn>
                <a:cxn ang="0">
                  <a:pos x="166" y="726"/>
                </a:cxn>
                <a:cxn ang="0">
                  <a:pos x="123" y="689"/>
                </a:cxn>
                <a:cxn ang="0">
                  <a:pos x="80" y="652"/>
                </a:cxn>
                <a:cxn ang="0">
                  <a:pos x="49" y="616"/>
                </a:cxn>
                <a:cxn ang="0">
                  <a:pos x="24" y="585"/>
                </a:cxn>
                <a:cxn ang="0">
                  <a:pos x="12" y="560"/>
                </a:cxn>
                <a:cxn ang="0">
                  <a:pos x="6" y="523"/>
                </a:cxn>
                <a:cxn ang="0">
                  <a:pos x="6" y="480"/>
                </a:cxn>
                <a:cxn ang="0">
                  <a:pos x="0" y="431"/>
                </a:cxn>
                <a:cxn ang="0">
                  <a:pos x="0" y="382"/>
                </a:cxn>
                <a:cxn ang="0">
                  <a:pos x="0" y="326"/>
                </a:cxn>
                <a:cxn ang="0">
                  <a:pos x="0" y="271"/>
                </a:cxn>
                <a:cxn ang="0">
                  <a:pos x="0" y="215"/>
                </a:cxn>
                <a:cxn ang="0">
                  <a:pos x="0" y="160"/>
                </a:cxn>
                <a:cxn ang="0">
                  <a:pos x="6" y="111"/>
                </a:cxn>
                <a:cxn ang="0">
                  <a:pos x="6" y="68"/>
                </a:cxn>
                <a:cxn ang="0">
                  <a:pos x="12" y="31"/>
                </a:cxn>
                <a:cxn ang="0">
                  <a:pos x="12" y="0"/>
                </a:cxn>
              </a:cxnLst>
              <a:rect l="0" t="0" r="r" b="b"/>
              <a:pathLst>
                <a:path w="523" h="954">
                  <a:moveTo>
                    <a:pt x="12" y="0"/>
                  </a:moveTo>
                  <a:lnTo>
                    <a:pt x="43" y="6"/>
                  </a:lnTo>
                  <a:lnTo>
                    <a:pt x="73" y="25"/>
                  </a:lnTo>
                  <a:lnTo>
                    <a:pt x="117" y="49"/>
                  </a:lnTo>
                  <a:lnTo>
                    <a:pt x="166" y="74"/>
                  </a:lnTo>
                  <a:lnTo>
                    <a:pt x="215" y="111"/>
                  </a:lnTo>
                  <a:lnTo>
                    <a:pt x="264" y="148"/>
                  </a:lnTo>
                  <a:lnTo>
                    <a:pt x="313" y="185"/>
                  </a:lnTo>
                  <a:lnTo>
                    <a:pt x="363" y="228"/>
                  </a:lnTo>
                  <a:lnTo>
                    <a:pt x="406" y="271"/>
                  </a:lnTo>
                  <a:lnTo>
                    <a:pt x="449" y="314"/>
                  </a:lnTo>
                  <a:lnTo>
                    <a:pt x="480" y="351"/>
                  </a:lnTo>
                  <a:lnTo>
                    <a:pt x="504" y="394"/>
                  </a:lnTo>
                  <a:lnTo>
                    <a:pt x="510" y="437"/>
                  </a:lnTo>
                  <a:lnTo>
                    <a:pt x="517" y="486"/>
                  </a:lnTo>
                  <a:lnTo>
                    <a:pt x="517" y="536"/>
                  </a:lnTo>
                  <a:lnTo>
                    <a:pt x="523" y="585"/>
                  </a:lnTo>
                  <a:lnTo>
                    <a:pt x="523" y="634"/>
                  </a:lnTo>
                  <a:lnTo>
                    <a:pt x="517" y="689"/>
                  </a:lnTo>
                  <a:lnTo>
                    <a:pt x="517" y="739"/>
                  </a:lnTo>
                  <a:lnTo>
                    <a:pt x="517" y="788"/>
                  </a:lnTo>
                  <a:lnTo>
                    <a:pt x="510" y="837"/>
                  </a:lnTo>
                  <a:lnTo>
                    <a:pt x="504" y="880"/>
                  </a:lnTo>
                  <a:lnTo>
                    <a:pt x="498" y="917"/>
                  </a:lnTo>
                  <a:lnTo>
                    <a:pt x="498" y="954"/>
                  </a:lnTo>
                  <a:lnTo>
                    <a:pt x="461" y="942"/>
                  </a:lnTo>
                  <a:lnTo>
                    <a:pt x="418" y="917"/>
                  </a:lnTo>
                  <a:lnTo>
                    <a:pt x="369" y="886"/>
                  </a:lnTo>
                  <a:lnTo>
                    <a:pt x="320" y="849"/>
                  </a:lnTo>
                  <a:lnTo>
                    <a:pt x="270" y="813"/>
                  </a:lnTo>
                  <a:lnTo>
                    <a:pt x="215" y="769"/>
                  </a:lnTo>
                  <a:lnTo>
                    <a:pt x="166" y="726"/>
                  </a:lnTo>
                  <a:lnTo>
                    <a:pt x="123" y="689"/>
                  </a:lnTo>
                  <a:lnTo>
                    <a:pt x="80" y="652"/>
                  </a:lnTo>
                  <a:lnTo>
                    <a:pt x="49" y="616"/>
                  </a:lnTo>
                  <a:lnTo>
                    <a:pt x="24" y="585"/>
                  </a:lnTo>
                  <a:lnTo>
                    <a:pt x="12" y="560"/>
                  </a:lnTo>
                  <a:lnTo>
                    <a:pt x="6" y="523"/>
                  </a:lnTo>
                  <a:lnTo>
                    <a:pt x="6" y="480"/>
                  </a:lnTo>
                  <a:lnTo>
                    <a:pt x="0" y="431"/>
                  </a:lnTo>
                  <a:lnTo>
                    <a:pt x="0" y="382"/>
                  </a:lnTo>
                  <a:lnTo>
                    <a:pt x="0" y="326"/>
                  </a:lnTo>
                  <a:lnTo>
                    <a:pt x="0" y="271"/>
                  </a:lnTo>
                  <a:lnTo>
                    <a:pt x="0" y="215"/>
                  </a:lnTo>
                  <a:lnTo>
                    <a:pt x="0" y="160"/>
                  </a:lnTo>
                  <a:lnTo>
                    <a:pt x="6" y="111"/>
                  </a:lnTo>
                  <a:lnTo>
                    <a:pt x="6" y="68"/>
                  </a:lnTo>
                  <a:lnTo>
                    <a:pt x="12" y="31"/>
                  </a:lnTo>
                  <a:lnTo>
                    <a:pt x="12"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8" name="Freeform 15"/>
            <p:cNvSpPr>
              <a:spLocks noChangeAspect="1"/>
            </p:cNvSpPr>
            <p:nvPr/>
          </p:nvSpPr>
          <p:spPr bwMode="auto">
            <a:xfrm>
              <a:off x="1494" y="2380"/>
              <a:ext cx="559" cy="599"/>
            </a:xfrm>
            <a:custGeom>
              <a:avLst/>
              <a:gdLst/>
              <a:ahLst/>
              <a:cxnLst>
                <a:cxn ang="0">
                  <a:pos x="19" y="0"/>
                </a:cxn>
                <a:cxn ang="0">
                  <a:pos x="50" y="6"/>
                </a:cxn>
                <a:cxn ang="0">
                  <a:pos x="80" y="24"/>
                </a:cxn>
                <a:cxn ang="0">
                  <a:pos x="124" y="49"/>
                </a:cxn>
                <a:cxn ang="0">
                  <a:pos x="173" y="80"/>
                </a:cxn>
                <a:cxn ang="0">
                  <a:pos x="222" y="110"/>
                </a:cxn>
                <a:cxn ang="0">
                  <a:pos x="271" y="147"/>
                </a:cxn>
                <a:cxn ang="0">
                  <a:pos x="320" y="184"/>
                </a:cxn>
                <a:cxn ang="0">
                  <a:pos x="370" y="227"/>
                </a:cxn>
                <a:cxn ang="0">
                  <a:pos x="413" y="270"/>
                </a:cxn>
                <a:cxn ang="0">
                  <a:pos x="456" y="313"/>
                </a:cxn>
                <a:cxn ang="0">
                  <a:pos x="487" y="350"/>
                </a:cxn>
                <a:cxn ang="0">
                  <a:pos x="511" y="393"/>
                </a:cxn>
                <a:cxn ang="0">
                  <a:pos x="511" y="529"/>
                </a:cxn>
                <a:cxn ang="0">
                  <a:pos x="13" y="529"/>
                </a:cxn>
                <a:cxn ang="0">
                  <a:pos x="7" y="492"/>
                </a:cxn>
                <a:cxn ang="0">
                  <a:pos x="7" y="449"/>
                </a:cxn>
                <a:cxn ang="0">
                  <a:pos x="0" y="406"/>
                </a:cxn>
                <a:cxn ang="0">
                  <a:pos x="0" y="357"/>
                </a:cxn>
                <a:cxn ang="0">
                  <a:pos x="0" y="307"/>
                </a:cxn>
                <a:cxn ang="0">
                  <a:pos x="0" y="252"/>
                </a:cxn>
                <a:cxn ang="0">
                  <a:pos x="0" y="203"/>
                </a:cxn>
                <a:cxn ang="0">
                  <a:pos x="7" y="153"/>
                </a:cxn>
                <a:cxn ang="0">
                  <a:pos x="7" y="110"/>
                </a:cxn>
                <a:cxn ang="0">
                  <a:pos x="13" y="67"/>
                </a:cxn>
                <a:cxn ang="0">
                  <a:pos x="19" y="30"/>
                </a:cxn>
                <a:cxn ang="0">
                  <a:pos x="19" y="0"/>
                </a:cxn>
              </a:cxnLst>
              <a:rect l="0" t="0" r="r" b="b"/>
              <a:pathLst>
                <a:path w="511" h="529">
                  <a:moveTo>
                    <a:pt x="19" y="0"/>
                  </a:moveTo>
                  <a:lnTo>
                    <a:pt x="50" y="6"/>
                  </a:lnTo>
                  <a:lnTo>
                    <a:pt x="80" y="24"/>
                  </a:lnTo>
                  <a:lnTo>
                    <a:pt x="124" y="49"/>
                  </a:lnTo>
                  <a:lnTo>
                    <a:pt x="173" y="80"/>
                  </a:lnTo>
                  <a:lnTo>
                    <a:pt x="222" y="110"/>
                  </a:lnTo>
                  <a:lnTo>
                    <a:pt x="271" y="147"/>
                  </a:lnTo>
                  <a:lnTo>
                    <a:pt x="320" y="184"/>
                  </a:lnTo>
                  <a:lnTo>
                    <a:pt x="370" y="227"/>
                  </a:lnTo>
                  <a:lnTo>
                    <a:pt x="413" y="270"/>
                  </a:lnTo>
                  <a:lnTo>
                    <a:pt x="456" y="313"/>
                  </a:lnTo>
                  <a:lnTo>
                    <a:pt x="487" y="350"/>
                  </a:lnTo>
                  <a:lnTo>
                    <a:pt x="511" y="393"/>
                  </a:lnTo>
                  <a:lnTo>
                    <a:pt x="511" y="529"/>
                  </a:lnTo>
                  <a:lnTo>
                    <a:pt x="13" y="529"/>
                  </a:lnTo>
                  <a:lnTo>
                    <a:pt x="7" y="492"/>
                  </a:lnTo>
                  <a:lnTo>
                    <a:pt x="7" y="449"/>
                  </a:lnTo>
                  <a:lnTo>
                    <a:pt x="0" y="406"/>
                  </a:lnTo>
                  <a:lnTo>
                    <a:pt x="0" y="357"/>
                  </a:lnTo>
                  <a:lnTo>
                    <a:pt x="0" y="307"/>
                  </a:lnTo>
                  <a:lnTo>
                    <a:pt x="0" y="252"/>
                  </a:lnTo>
                  <a:lnTo>
                    <a:pt x="0" y="203"/>
                  </a:lnTo>
                  <a:lnTo>
                    <a:pt x="7" y="153"/>
                  </a:lnTo>
                  <a:lnTo>
                    <a:pt x="7" y="110"/>
                  </a:lnTo>
                  <a:lnTo>
                    <a:pt x="13" y="67"/>
                  </a:lnTo>
                  <a:lnTo>
                    <a:pt x="19" y="30"/>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19" name="Freeform 16"/>
            <p:cNvSpPr>
              <a:spLocks noChangeAspect="1"/>
            </p:cNvSpPr>
            <p:nvPr/>
          </p:nvSpPr>
          <p:spPr bwMode="auto">
            <a:xfrm>
              <a:off x="860" y="783"/>
              <a:ext cx="573" cy="1087"/>
            </a:xfrm>
            <a:custGeom>
              <a:avLst/>
              <a:gdLst/>
              <a:ahLst/>
              <a:cxnLst>
                <a:cxn ang="0">
                  <a:pos x="505" y="0"/>
                </a:cxn>
                <a:cxn ang="0">
                  <a:pos x="480" y="6"/>
                </a:cxn>
                <a:cxn ang="0">
                  <a:pos x="443" y="25"/>
                </a:cxn>
                <a:cxn ang="0">
                  <a:pos x="400" y="49"/>
                </a:cxn>
                <a:cxn ang="0">
                  <a:pos x="357" y="74"/>
                </a:cxn>
                <a:cxn ang="0">
                  <a:pos x="308" y="111"/>
                </a:cxn>
                <a:cxn ang="0">
                  <a:pos x="258" y="148"/>
                </a:cxn>
                <a:cxn ang="0">
                  <a:pos x="203" y="185"/>
                </a:cxn>
                <a:cxn ang="0">
                  <a:pos x="160" y="228"/>
                </a:cxn>
                <a:cxn ang="0">
                  <a:pos x="111" y="271"/>
                </a:cxn>
                <a:cxn ang="0">
                  <a:pos x="74" y="314"/>
                </a:cxn>
                <a:cxn ang="0">
                  <a:pos x="37" y="351"/>
                </a:cxn>
                <a:cxn ang="0">
                  <a:pos x="12" y="394"/>
                </a:cxn>
                <a:cxn ang="0">
                  <a:pos x="6" y="437"/>
                </a:cxn>
                <a:cxn ang="0">
                  <a:pos x="6" y="486"/>
                </a:cxn>
                <a:cxn ang="0">
                  <a:pos x="0" y="535"/>
                </a:cxn>
                <a:cxn ang="0">
                  <a:pos x="0" y="585"/>
                </a:cxn>
                <a:cxn ang="0">
                  <a:pos x="0" y="640"/>
                </a:cxn>
                <a:cxn ang="0">
                  <a:pos x="0" y="689"/>
                </a:cxn>
                <a:cxn ang="0">
                  <a:pos x="0" y="739"/>
                </a:cxn>
                <a:cxn ang="0">
                  <a:pos x="6" y="788"/>
                </a:cxn>
                <a:cxn ang="0">
                  <a:pos x="12" y="837"/>
                </a:cxn>
                <a:cxn ang="0">
                  <a:pos x="12" y="880"/>
                </a:cxn>
                <a:cxn ang="0">
                  <a:pos x="18" y="923"/>
                </a:cxn>
                <a:cxn ang="0">
                  <a:pos x="25" y="960"/>
                </a:cxn>
                <a:cxn ang="0">
                  <a:pos x="62" y="942"/>
                </a:cxn>
                <a:cxn ang="0">
                  <a:pos x="98" y="917"/>
                </a:cxn>
                <a:cxn ang="0">
                  <a:pos x="148" y="886"/>
                </a:cxn>
                <a:cxn ang="0">
                  <a:pos x="197" y="849"/>
                </a:cxn>
                <a:cxn ang="0">
                  <a:pos x="252" y="812"/>
                </a:cxn>
                <a:cxn ang="0">
                  <a:pos x="302" y="769"/>
                </a:cxn>
                <a:cxn ang="0">
                  <a:pos x="357" y="732"/>
                </a:cxn>
                <a:cxn ang="0">
                  <a:pos x="400" y="689"/>
                </a:cxn>
                <a:cxn ang="0">
                  <a:pos x="437" y="652"/>
                </a:cxn>
                <a:cxn ang="0">
                  <a:pos x="474" y="616"/>
                </a:cxn>
                <a:cxn ang="0">
                  <a:pos x="492" y="585"/>
                </a:cxn>
                <a:cxn ang="0">
                  <a:pos x="505" y="560"/>
                </a:cxn>
                <a:cxn ang="0">
                  <a:pos x="511" y="523"/>
                </a:cxn>
                <a:cxn ang="0">
                  <a:pos x="517" y="480"/>
                </a:cxn>
                <a:cxn ang="0">
                  <a:pos x="517" y="431"/>
                </a:cxn>
                <a:cxn ang="0">
                  <a:pos x="523" y="382"/>
                </a:cxn>
                <a:cxn ang="0">
                  <a:pos x="523" y="326"/>
                </a:cxn>
                <a:cxn ang="0">
                  <a:pos x="523" y="271"/>
                </a:cxn>
                <a:cxn ang="0">
                  <a:pos x="523" y="215"/>
                </a:cxn>
                <a:cxn ang="0">
                  <a:pos x="517" y="166"/>
                </a:cxn>
                <a:cxn ang="0">
                  <a:pos x="517" y="111"/>
                </a:cxn>
                <a:cxn ang="0">
                  <a:pos x="511" y="68"/>
                </a:cxn>
                <a:cxn ang="0">
                  <a:pos x="511" y="31"/>
                </a:cxn>
                <a:cxn ang="0">
                  <a:pos x="505" y="0"/>
                </a:cxn>
              </a:cxnLst>
              <a:rect l="0" t="0" r="r" b="b"/>
              <a:pathLst>
                <a:path w="523" h="960">
                  <a:moveTo>
                    <a:pt x="505" y="0"/>
                  </a:moveTo>
                  <a:lnTo>
                    <a:pt x="480" y="6"/>
                  </a:lnTo>
                  <a:lnTo>
                    <a:pt x="443" y="25"/>
                  </a:lnTo>
                  <a:lnTo>
                    <a:pt x="400" y="49"/>
                  </a:lnTo>
                  <a:lnTo>
                    <a:pt x="357" y="74"/>
                  </a:lnTo>
                  <a:lnTo>
                    <a:pt x="308" y="111"/>
                  </a:lnTo>
                  <a:lnTo>
                    <a:pt x="258" y="148"/>
                  </a:lnTo>
                  <a:lnTo>
                    <a:pt x="203" y="185"/>
                  </a:lnTo>
                  <a:lnTo>
                    <a:pt x="160" y="228"/>
                  </a:lnTo>
                  <a:lnTo>
                    <a:pt x="111" y="271"/>
                  </a:lnTo>
                  <a:lnTo>
                    <a:pt x="74" y="314"/>
                  </a:lnTo>
                  <a:lnTo>
                    <a:pt x="37" y="351"/>
                  </a:lnTo>
                  <a:lnTo>
                    <a:pt x="12" y="394"/>
                  </a:lnTo>
                  <a:lnTo>
                    <a:pt x="6" y="437"/>
                  </a:lnTo>
                  <a:lnTo>
                    <a:pt x="6" y="486"/>
                  </a:lnTo>
                  <a:lnTo>
                    <a:pt x="0" y="535"/>
                  </a:lnTo>
                  <a:lnTo>
                    <a:pt x="0" y="585"/>
                  </a:lnTo>
                  <a:lnTo>
                    <a:pt x="0" y="640"/>
                  </a:lnTo>
                  <a:lnTo>
                    <a:pt x="0" y="689"/>
                  </a:lnTo>
                  <a:lnTo>
                    <a:pt x="0" y="739"/>
                  </a:lnTo>
                  <a:lnTo>
                    <a:pt x="6" y="788"/>
                  </a:lnTo>
                  <a:lnTo>
                    <a:pt x="12" y="837"/>
                  </a:lnTo>
                  <a:lnTo>
                    <a:pt x="12" y="880"/>
                  </a:lnTo>
                  <a:lnTo>
                    <a:pt x="18" y="923"/>
                  </a:lnTo>
                  <a:lnTo>
                    <a:pt x="25" y="960"/>
                  </a:lnTo>
                  <a:lnTo>
                    <a:pt x="62" y="942"/>
                  </a:lnTo>
                  <a:lnTo>
                    <a:pt x="98" y="917"/>
                  </a:lnTo>
                  <a:lnTo>
                    <a:pt x="148" y="886"/>
                  </a:lnTo>
                  <a:lnTo>
                    <a:pt x="197" y="849"/>
                  </a:lnTo>
                  <a:lnTo>
                    <a:pt x="252" y="812"/>
                  </a:lnTo>
                  <a:lnTo>
                    <a:pt x="302" y="769"/>
                  </a:lnTo>
                  <a:lnTo>
                    <a:pt x="357" y="732"/>
                  </a:lnTo>
                  <a:lnTo>
                    <a:pt x="400" y="689"/>
                  </a:lnTo>
                  <a:lnTo>
                    <a:pt x="437" y="652"/>
                  </a:lnTo>
                  <a:lnTo>
                    <a:pt x="474" y="616"/>
                  </a:lnTo>
                  <a:lnTo>
                    <a:pt x="492" y="585"/>
                  </a:lnTo>
                  <a:lnTo>
                    <a:pt x="505" y="560"/>
                  </a:lnTo>
                  <a:lnTo>
                    <a:pt x="511" y="523"/>
                  </a:lnTo>
                  <a:lnTo>
                    <a:pt x="517" y="480"/>
                  </a:lnTo>
                  <a:lnTo>
                    <a:pt x="517" y="431"/>
                  </a:lnTo>
                  <a:lnTo>
                    <a:pt x="523" y="382"/>
                  </a:lnTo>
                  <a:lnTo>
                    <a:pt x="523" y="326"/>
                  </a:lnTo>
                  <a:lnTo>
                    <a:pt x="523" y="271"/>
                  </a:lnTo>
                  <a:lnTo>
                    <a:pt x="523" y="215"/>
                  </a:lnTo>
                  <a:lnTo>
                    <a:pt x="517" y="166"/>
                  </a:lnTo>
                  <a:lnTo>
                    <a:pt x="517" y="111"/>
                  </a:lnTo>
                  <a:lnTo>
                    <a:pt x="511" y="68"/>
                  </a:lnTo>
                  <a:lnTo>
                    <a:pt x="511" y="31"/>
                  </a:lnTo>
                  <a:lnTo>
                    <a:pt x="505"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0" name="Freeform 17"/>
            <p:cNvSpPr>
              <a:spLocks noChangeAspect="1"/>
            </p:cNvSpPr>
            <p:nvPr/>
          </p:nvSpPr>
          <p:spPr bwMode="auto">
            <a:xfrm>
              <a:off x="867" y="1585"/>
              <a:ext cx="573" cy="1080"/>
            </a:xfrm>
            <a:custGeom>
              <a:avLst/>
              <a:gdLst/>
              <a:ahLst/>
              <a:cxnLst>
                <a:cxn ang="0">
                  <a:pos x="511" y="0"/>
                </a:cxn>
                <a:cxn ang="0">
                  <a:pos x="480" y="6"/>
                </a:cxn>
                <a:cxn ang="0">
                  <a:pos x="449" y="24"/>
                </a:cxn>
                <a:cxn ang="0">
                  <a:pos x="406" y="49"/>
                </a:cxn>
                <a:cxn ang="0">
                  <a:pos x="357" y="74"/>
                </a:cxn>
                <a:cxn ang="0">
                  <a:pos x="308" y="111"/>
                </a:cxn>
                <a:cxn ang="0">
                  <a:pos x="259" y="148"/>
                </a:cxn>
                <a:cxn ang="0">
                  <a:pos x="209" y="185"/>
                </a:cxn>
                <a:cxn ang="0">
                  <a:pos x="160" y="228"/>
                </a:cxn>
                <a:cxn ang="0">
                  <a:pos x="117" y="271"/>
                </a:cxn>
                <a:cxn ang="0">
                  <a:pos x="74" y="314"/>
                </a:cxn>
                <a:cxn ang="0">
                  <a:pos x="43" y="351"/>
                </a:cxn>
                <a:cxn ang="0">
                  <a:pos x="19" y="394"/>
                </a:cxn>
                <a:cxn ang="0">
                  <a:pos x="12" y="437"/>
                </a:cxn>
                <a:cxn ang="0">
                  <a:pos x="6" y="486"/>
                </a:cxn>
                <a:cxn ang="0">
                  <a:pos x="0" y="535"/>
                </a:cxn>
                <a:cxn ang="0">
                  <a:pos x="0" y="585"/>
                </a:cxn>
                <a:cxn ang="0">
                  <a:pos x="0" y="640"/>
                </a:cxn>
                <a:cxn ang="0">
                  <a:pos x="0" y="689"/>
                </a:cxn>
                <a:cxn ang="0">
                  <a:pos x="6" y="738"/>
                </a:cxn>
                <a:cxn ang="0">
                  <a:pos x="6" y="788"/>
                </a:cxn>
                <a:cxn ang="0">
                  <a:pos x="12" y="837"/>
                </a:cxn>
                <a:cxn ang="0">
                  <a:pos x="19" y="880"/>
                </a:cxn>
                <a:cxn ang="0">
                  <a:pos x="19" y="923"/>
                </a:cxn>
                <a:cxn ang="0">
                  <a:pos x="25" y="954"/>
                </a:cxn>
                <a:cxn ang="0">
                  <a:pos x="62" y="942"/>
                </a:cxn>
                <a:cxn ang="0">
                  <a:pos x="105" y="917"/>
                </a:cxn>
                <a:cxn ang="0">
                  <a:pos x="154" y="886"/>
                </a:cxn>
                <a:cxn ang="0">
                  <a:pos x="203" y="849"/>
                </a:cxn>
                <a:cxn ang="0">
                  <a:pos x="252" y="812"/>
                </a:cxn>
                <a:cxn ang="0">
                  <a:pos x="308" y="769"/>
                </a:cxn>
                <a:cxn ang="0">
                  <a:pos x="357" y="732"/>
                </a:cxn>
                <a:cxn ang="0">
                  <a:pos x="400" y="689"/>
                </a:cxn>
                <a:cxn ang="0">
                  <a:pos x="443" y="652"/>
                </a:cxn>
                <a:cxn ang="0">
                  <a:pos x="474" y="615"/>
                </a:cxn>
                <a:cxn ang="0">
                  <a:pos x="499" y="585"/>
                </a:cxn>
                <a:cxn ang="0">
                  <a:pos x="511" y="560"/>
                </a:cxn>
                <a:cxn ang="0">
                  <a:pos x="517" y="523"/>
                </a:cxn>
                <a:cxn ang="0">
                  <a:pos x="517" y="480"/>
                </a:cxn>
                <a:cxn ang="0">
                  <a:pos x="523" y="431"/>
                </a:cxn>
                <a:cxn ang="0">
                  <a:pos x="523" y="381"/>
                </a:cxn>
                <a:cxn ang="0">
                  <a:pos x="523" y="326"/>
                </a:cxn>
                <a:cxn ang="0">
                  <a:pos x="523" y="271"/>
                </a:cxn>
                <a:cxn ang="0">
                  <a:pos x="523" y="215"/>
                </a:cxn>
                <a:cxn ang="0">
                  <a:pos x="523" y="166"/>
                </a:cxn>
                <a:cxn ang="0">
                  <a:pos x="517" y="111"/>
                </a:cxn>
                <a:cxn ang="0">
                  <a:pos x="517" y="68"/>
                </a:cxn>
                <a:cxn ang="0">
                  <a:pos x="511" y="31"/>
                </a:cxn>
                <a:cxn ang="0">
                  <a:pos x="511" y="0"/>
                </a:cxn>
              </a:cxnLst>
              <a:rect l="0" t="0" r="r" b="b"/>
              <a:pathLst>
                <a:path w="523" h="954">
                  <a:moveTo>
                    <a:pt x="511" y="0"/>
                  </a:moveTo>
                  <a:lnTo>
                    <a:pt x="480" y="6"/>
                  </a:lnTo>
                  <a:lnTo>
                    <a:pt x="449" y="24"/>
                  </a:lnTo>
                  <a:lnTo>
                    <a:pt x="406" y="49"/>
                  </a:lnTo>
                  <a:lnTo>
                    <a:pt x="357" y="74"/>
                  </a:lnTo>
                  <a:lnTo>
                    <a:pt x="308" y="111"/>
                  </a:lnTo>
                  <a:lnTo>
                    <a:pt x="259" y="148"/>
                  </a:lnTo>
                  <a:lnTo>
                    <a:pt x="209" y="185"/>
                  </a:lnTo>
                  <a:lnTo>
                    <a:pt x="160" y="228"/>
                  </a:lnTo>
                  <a:lnTo>
                    <a:pt x="117" y="271"/>
                  </a:lnTo>
                  <a:lnTo>
                    <a:pt x="74" y="314"/>
                  </a:lnTo>
                  <a:lnTo>
                    <a:pt x="43" y="351"/>
                  </a:lnTo>
                  <a:lnTo>
                    <a:pt x="19" y="394"/>
                  </a:lnTo>
                  <a:lnTo>
                    <a:pt x="12" y="437"/>
                  </a:lnTo>
                  <a:lnTo>
                    <a:pt x="6" y="486"/>
                  </a:lnTo>
                  <a:lnTo>
                    <a:pt x="0" y="535"/>
                  </a:lnTo>
                  <a:lnTo>
                    <a:pt x="0" y="585"/>
                  </a:lnTo>
                  <a:lnTo>
                    <a:pt x="0" y="640"/>
                  </a:lnTo>
                  <a:lnTo>
                    <a:pt x="0" y="689"/>
                  </a:lnTo>
                  <a:lnTo>
                    <a:pt x="6" y="738"/>
                  </a:lnTo>
                  <a:lnTo>
                    <a:pt x="6" y="788"/>
                  </a:lnTo>
                  <a:lnTo>
                    <a:pt x="12" y="837"/>
                  </a:lnTo>
                  <a:lnTo>
                    <a:pt x="19" y="880"/>
                  </a:lnTo>
                  <a:lnTo>
                    <a:pt x="19" y="923"/>
                  </a:lnTo>
                  <a:lnTo>
                    <a:pt x="25" y="954"/>
                  </a:lnTo>
                  <a:lnTo>
                    <a:pt x="62" y="942"/>
                  </a:lnTo>
                  <a:lnTo>
                    <a:pt x="105" y="917"/>
                  </a:lnTo>
                  <a:lnTo>
                    <a:pt x="154" y="886"/>
                  </a:lnTo>
                  <a:lnTo>
                    <a:pt x="203" y="849"/>
                  </a:lnTo>
                  <a:lnTo>
                    <a:pt x="252" y="812"/>
                  </a:lnTo>
                  <a:lnTo>
                    <a:pt x="308" y="769"/>
                  </a:lnTo>
                  <a:lnTo>
                    <a:pt x="357" y="732"/>
                  </a:lnTo>
                  <a:lnTo>
                    <a:pt x="400" y="689"/>
                  </a:lnTo>
                  <a:lnTo>
                    <a:pt x="443" y="652"/>
                  </a:lnTo>
                  <a:lnTo>
                    <a:pt x="474" y="615"/>
                  </a:lnTo>
                  <a:lnTo>
                    <a:pt x="499" y="585"/>
                  </a:lnTo>
                  <a:lnTo>
                    <a:pt x="511" y="560"/>
                  </a:lnTo>
                  <a:lnTo>
                    <a:pt x="517" y="523"/>
                  </a:lnTo>
                  <a:lnTo>
                    <a:pt x="517" y="480"/>
                  </a:lnTo>
                  <a:lnTo>
                    <a:pt x="523" y="431"/>
                  </a:lnTo>
                  <a:lnTo>
                    <a:pt x="523" y="381"/>
                  </a:lnTo>
                  <a:lnTo>
                    <a:pt x="523" y="326"/>
                  </a:lnTo>
                  <a:lnTo>
                    <a:pt x="523" y="271"/>
                  </a:lnTo>
                  <a:lnTo>
                    <a:pt x="523" y="215"/>
                  </a:lnTo>
                  <a:lnTo>
                    <a:pt x="523" y="166"/>
                  </a:lnTo>
                  <a:lnTo>
                    <a:pt x="517" y="111"/>
                  </a:lnTo>
                  <a:lnTo>
                    <a:pt x="517" y="68"/>
                  </a:lnTo>
                  <a:lnTo>
                    <a:pt x="511" y="31"/>
                  </a:lnTo>
                  <a:lnTo>
                    <a:pt x="511"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1" name="Freeform 18"/>
            <p:cNvSpPr>
              <a:spLocks noChangeAspect="1"/>
            </p:cNvSpPr>
            <p:nvPr/>
          </p:nvSpPr>
          <p:spPr bwMode="auto">
            <a:xfrm>
              <a:off x="874" y="2380"/>
              <a:ext cx="566" cy="599"/>
            </a:xfrm>
            <a:custGeom>
              <a:avLst/>
              <a:gdLst/>
              <a:ahLst/>
              <a:cxnLst>
                <a:cxn ang="0">
                  <a:pos x="493" y="0"/>
                </a:cxn>
                <a:cxn ang="0">
                  <a:pos x="468" y="12"/>
                </a:cxn>
                <a:cxn ang="0">
                  <a:pos x="431" y="30"/>
                </a:cxn>
                <a:cxn ang="0">
                  <a:pos x="394" y="55"/>
                </a:cxn>
                <a:cxn ang="0">
                  <a:pos x="345" y="86"/>
                </a:cxn>
                <a:cxn ang="0">
                  <a:pos x="290" y="123"/>
                </a:cxn>
                <a:cxn ang="0">
                  <a:pos x="240" y="160"/>
                </a:cxn>
                <a:cxn ang="0">
                  <a:pos x="185" y="203"/>
                </a:cxn>
                <a:cxn ang="0">
                  <a:pos x="136" y="240"/>
                </a:cxn>
                <a:cxn ang="0">
                  <a:pos x="93" y="283"/>
                </a:cxn>
                <a:cxn ang="0">
                  <a:pos x="56" y="320"/>
                </a:cxn>
                <a:cxn ang="0">
                  <a:pos x="25" y="357"/>
                </a:cxn>
                <a:cxn ang="0">
                  <a:pos x="6" y="387"/>
                </a:cxn>
                <a:cxn ang="0">
                  <a:pos x="0" y="523"/>
                </a:cxn>
                <a:cxn ang="0">
                  <a:pos x="499" y="529"/>
                </a:cxn>
                <a:cxn ang="0">
                  <a:pos x="505" y="492"/>
                </a:cxn>
                <a:cxn ang="0">
                  <a:pos x="511" y="449"/>
                </a:cxn>
                <a:cxn ang="0">
                  <a:pos x="517" y="406"/>
                </a:cxn>
                <a:cxn ang="0">
                  <a:pos x="517" y="357"/>
                </a:cxn>
                <a:cxn ang="0">
                  <a:pos x="517" y="307"/>
                </a:cxn>
                <a:cxn ang="0">
                  <a:pos x="517" y="252"/>
                </a:cxn>
                <a:cxn ang="0">
                  <a:pos x="511" y="203"/>
                </a:cxn>
                <a:cxn ang="0">
                  <a:pos x="511" y="153"/>
                </a:cxn>
                <a:cxn ang="0">
                  <a:pos x="505" y="104"/>
                </a:cxn>
                <a:cxn ang="0">
                  <a:pos x="505" y="61"/>
                </a:cxn>
                <a:cxn ang="0">
                  <a:pos x="499" y="30"/>
                </a:cxn>
                <a:cxn ang="0">
                  <a:pos x="493" y="0"/>
                </a:cxn>
              </a:cxnLst>
              <a:rect l="0" t="0" r="r" b="b"/>
              <a:pathLst>
                <a:path w="517" h="529">
                  <a:moveTo>
                    <a:pt x="493" y="0"/>
                  </a:moveTo>
                  <a:lnTo>
                    <a:pt x="468" y="12"/>
                  </a:lnTo>
                  <a:lnTo>
                    <a:pt x="431" y="30"/>
                  </a:lnTo>
                  <a:lnTo>
                    <a:pt x="394" y="55"/>
                  </a:lnTo>
                  <a:lnTo>
                    <a:pt x="345" y="86"/>
                  </a:lnTo>
                  <a:lnTo>
                    <a:pt x="290" y="123"/>
                  </a:lnTo>
                  <a:lnTo>
                    <a:pt x="240" y="160"/>
                  </a:lnTo>
                  <a:lnTo>
                    <a:pt x="185" y="203"/>
                  </a:lnTo>
                  <a:lnTo>
                    <a:pt x="136" y="240"/>
                  </a:lnTo>
                  <a:lnTo>
                    <a:pt x="93" y="283"/>
                  </a:lnTo>
                  <a:lnTo>
                    <a:pt x="56" y="320"/>
                  </a:lnTo>
                  <a:lnTo>
                    <a:pt x="25" y="357"/>
                  </a:lnTo>
                  <a:lnTo>
                    <a:pt x="6" y="387"/>
                  </a:lnTo>
                  <a:lnTo>
                    <a:pt x="0" y="523"/>
                  </a:lnTo>
                  <a:lnTo>
                    <a:pt x="499" y="529"/>
                  </a:lnTo>
                  <a:lnTo>
                    <a:pt x="505" y="492"/>
                  </a:lnTo>
                  <a:lnTo>
                    <a:pt x="511" y="449"/>
                  </a:lnTo>
                  <a:lnTo>
                    <a:pt x="517" y="406"/>
                  </a:lnTo>
                  <a:lnTo>
                    <a:pt x="517" y="357"/>
                  </a:lnTo>
                  <a:lnTo>
                    <a:pt x="517" y="307"/>
                  </a:lnTo>
                  <a:lnTo>
                    <a:pt x="517" y="252"/>
                  </a:lnTo>
                  <a:lnTo>
                    <a:pt x="511" y="203"/>
                  </a:lnTo>
                  <a:lnTo>
                    <a:pt x="511" y="153"/>
                  </a:lnTo>
                  <a:lnTo>
                    <a:pt x="505" y="104"/>
                  </a:lnTo>
                  <a:lnTo>
                    <a:pt x="505" y="61"/>
                  </a:lnTo>
                  <a:lnTo>
                    <a:pt x="499" y="30"/>
                  </a:lnTo>
                  <a:lnTo>
                    <a:pt x="493"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2" name="Freeform 19"/>
            <p:cNvSpPr>
              <a:spLocks noChangeAspect="1"/>
            </p:cNvSpPr>
            <p:nvPr/>
          </p:nvSpPr>
          <p:spPr bwMode="auto">
            <a:xfrm>
              <a:off x="260" y="1550"/>
              <a:ext cx="573" cy="1087"/>
            </a:xfrm>
            <a:custGeom>
              <a:avLst/>
              <a:gdLst/>
              <a:ahLst/>
              <a:cxnLst>
                <a:cxn ang="0">
                  <a:pos x="19" y="0"/>
                </a:cxn>
                <a:cxn ang="0">
                  <a:pos x="43" y="12"/>
                </a:cxn>
                <a:cxn ang="0">
                  <a:pos x="80" y="25"/>
                </a:cxn>
                <a:cxn ang="0">
                  <a:pos x="123" y="49"/>
                </a:cxn>
                <a:cxn ang="0">
                  <a:pos x="166" y="80"/>
                </a:cxn>
                <a:cxn ang="0">
                  <a:pos x="216" y="111"/>
                </a:cxn>
                <a:cxn ang="0">
                  <a:pos x="265" y="148"/>
                </a:cxn>
                <a:cxn ang="0">
                  <a:pos x="314" y="185"/>
                </a:cxn>
                <a:cxn ang="0">
                  <a:pos x="363" y="228"/>
                </a:cxn>
                <a:cxn ang="0">
                  <a:pos x="413" y="271"/>
                </a:cxn>
                <a:cxn ang="0">
                  <a:pos x="450" y="314"/>
                </a:cxn>
                <a:cxn ang="0">
                  <a:pos x="486" y="357"/>
                </a:cxn>
                <a:cxn ang="0">
                  <a:pos x="511" y="394"/>
                </a:cxn>
                <a:cxn ang="0">
                  <a:pos x="517" y="437"/>
                </a:cxn>
                <a:cxn ang="0">
                  <a:pos x="517" y="486"/>
                </a:cxn>
                <a:cxn ang="0">
                  <a:pos x="523" y="536"/>
                </a:cxn>
                <a:cxn ang="0">
                  <a:pos x="523" y="585"/>
                </a:cxn>
                <a:cxn ang="0">
                  <a:pos x="523" y="640"/>
                </a:cxn>
                <a:cxn ang="0">
                  <a:pos x="523" y="689"/>
                </a:cxn>
                <a:cxn ang="0">
                  <a:pos x="517" y="739"/>
                </a:cxn>
                <a:cxn ang="0">
                  <a:pos x="517" y="788"/>
                </a:cxn>
                <a:cxn ang="0">
                  <a:pos x="511" y="837"/>
                </a:cxn>
                <a:cxn ang="0">
                  <a:pos x="511" y="880"/>
                </a:cxn>
                <a:cxn ang="0">
                  <a:pos x="505" y="923"/>
                </a:cxn>
                <a:cxn ang="0">
                  <a:pos x="499" y="960"/>
                </a:cxn>
                <a:cxn ang="0">
                  <a:pos x="462" y="942"/>
                </a:cxn>
                <a:cxn ang="0">
                  <a:pos x="419" y="917"/>
                </a:cxn>
                <a:cxn ang="0">
                  <a:pos x="376" y="886"/>
                </a:cxn>
                <a:cxn ang="0">
                  <a:pos x="320" y="850"/>
                </a:cxn>
                <a:cxn ang="0">
                  <a:pos x="271" y="813"/>
                </a:cxn>
                <a:cxn ang="0">
                  <a:pos x="216" y="769"/>
                </a:cxn>
                <a:cxn ang="0">
                  <a:pos x="166" y="733"/>
                </a:cxn>
                <a:cxn ang="0">
                  <a:pos x="123" y="689"/>
                </a:cxn>
                <a:cxn ang="0">
                  <a:pos x="80" y="653"/>
                </a:cxn>
                <a:cxn ang="0">
                  <a:pos x="50" y="616"/>
                </a:cxn>
                <a:cxn ang="0">
                  <a:pos x="31" y="585"/>
                </a:cxn>
                <a:cxn ang="0">
                  <a:pos x="19" y="560"/>
                </a:cxn>
                <a:cxn ang="0">
                  <a:pos x="13" y="523"/>
                </a:cxn>
                <a:cxn ang="0">
                  <a:pos x="6" y="480"/>
                </a:cxn>
                <a:cxn ang="0">
                  <a:pos x="6" y="437"/>
                </a:cxn>
                <a:cxn ang="0">
                  <a:pos x="0" y="382"/>
                </a:cxn>
                <a:cxn ang="0">
                  <a:pos x="0" y="326"/>
                </a:cxn>
                <a:cxn ang="0">
                  <a:pos x="0" y="271"/>
                </a:cxn>
                <a:cxn ang="0">
                  <a:pos x="0" y="216"/>
                </a:cxn>
                <a:cxn ang="0">
                  <a:pos x="6" y="166"/>
                </a:cxn>
                <a:cxn ang="0">
                  <a:pos x="6" y="117"/>
                </a:cxn>
                <a:cxn ang="0">
                  <a:pos x="13" y="68"/>
                </a:cxn>
                <a:cxn ang="0">
                  <a:pos x="13" y="31"/>
                </a:cxn>
                <a:cxn ang="0">
                  <a:pos x="19" y="0"/>
                </a:cxn>
              </a:cxnLst>
              <a:rect l="0" t="0" r="r" b="b"/>
              <a:pathLst>
                <a:path w="523" h="960">
                  <a:moveTo>
                    <a:pt x="19" y="0"/>
                  </a:moveTo>
                  <a:lnTo>
                    <a:pt x="43" y="12"/>
                  </a:lnTo>
                  <a:lnTo>
                    <a:pt x="80" y="25"/>
                  </a:lnTo>
                  <a:lnTo>
                    <a:pt x="123" y="49"/>
                  </a:lnTo>
                  <a:lnTo>
                    <a:pt x="166" y="80"/>
                  </a:lnTo>
                  <a:lnTo>
                    <a:pt x="216" y="111"/>
                  </a:lnTo>
                  <a:lnTo>
                    <a:pt x="265" y="148"/>
                  </a:lnTo>
                  <a:lnTo>
                    <a:pt x="314" y="185"/>
                  </a:lnTo>
                  <a:lnTo>
                    <a:pt x="363" y="228"/>
                  </a:lnTo>
                  <a:lnTo>
                    <a:pt x="413" y="271"/>
                  </a:lnTo>
                  <a:lnTo>
                    <a:pt x="450" y="314"/>
                  </a:lnTo>
                  <a:lnTo>
                    <a:pt x="486" y="357"/>
                  </a:lnTo>
                  <a:lnTo>
                    <a:pt x="511" y="394"/>
                  </a:lnTo>
                  <a:lnTo>
                    <a:pt x="517" y="437"/>
                  </a:lnTo>
                  <a:lnTo>
                    <a:pt x="517" y="486"/>
                  </a:lnTo>
                  <a:lnTo>
                    <a:pt x="523" y="536"/>
                  </a:lnTo>
                  <a:lnTo>
                    <a:pt x="523" y="585"/>
                  </a:lnTo>
                  <a:lnTo>
                    <a:pt x="523" y="640"/>
                  </a:lnTo>
                  <a:lnTo>
                    <a:pt x="523" y="689"/>
                  </a:lnTo>
                  <a:lnTo>
                    <a:pt x="517" y="739"/>
                  </a:lnTo>
                  <a:lnTo>
                    <a:pt x="517" y="788"/>
                  </a:lnTo>
                  <a:lnTo>
                    <a:pt x="511" y="837"/>
                  </a:lnTo>
                  <a:lnTo>
                    <a:pt x="511" y="880"/>
                  </a:lnTo>
                  <a:lnTo>
                    <a:pt x="505" y="923"/>
                  </a:lnTo>
                  <a:lnTo>
                    <a:pt x="499" y="960"/>
                  </a:lnTo>
                  <a:lnTo>
                    <a:pt x="462" y="942"/>
                  </a:lnTo>
                  <a:lnTo>
                    <a:pt x="419" y="917"/>
                  </a:lnTo>
                  <a:lnTo>
                    <a:pt x="376" y="886"/>
                  </a:lnTo>
                  <a:lnTo>
                    <a:pt x="320" y="850"/>
                  </a:lnTo>
                  <a:lnTo>
                    <a:pt x="271" y="813"/>
                  </a:lnTo>
                  <a:lnTo>
                    <a:pt x="216" y="769"/>
                  </a:lnTo>
                  <a:lnTo>
                    <a:pt x="166" y="733"/>
                  </a:lnTo>
                  <a:lnTo>
                    <a:pt x="123" y="689"/>
                  </a:lnTo>
                  <a:lnTo>
                    <a:pt x="80" y="653"/>
                  </a:lnTo>
                  <a:lnTo>
                    <a:pt x="50" y="616"/>
                  </a:lnTo>
                  <a:lnTo>
                    <a:pt x="31" y="585"/>
                  </a:lnTo>
                  <a:lnTo>
                    <a:pt x="19" y="560"/>
                  </a:lnTo>
                  <a:lnTo>
                    <a:pt x="13" y="523"/>
                  </a:lnTo>
                  <a:lnTo>
                    <a:pt x="6" y="480"/>
                  </a:lnTo>
                  <a:lnTo>
                    <a:pt x="6" y="437"/>
                  </a:lnTo>
                  <a:lnTo>
                    <a:pt x="0" y="382"/>
                  </a:lnTo>
                  <a:lnTo>
                    <a:pt x="0" y="326"/>
                  </a:lnTo>
                  <a:lnTo>
                    <a:pt x="0" y="271"/>
                  </a:lnTo>
                  <a:lnTo>
                    <a:pt x="0" y="216"/>
                  </a:lnTo>
                  <a:lnTo>
                    <a:pt x="6" y="166"/>
                  </a:lnTo>
                  <a:lnTo>
                    <a:pt x="6" y="117"/>
                  </a:lnTo>
                  <a:lnTo>
                    <a:pt x="13" y="68"/>
                  </a:lnTo>
                  <a:lnTo>
                    <a:pt x="13"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3" name="Freeform 20"/>
            <p:cNvSpPr>
              <a:spLocks noChangeAspect="1"/>
            </p:cNvSpPr>
            <p:nvPr/>
          </p:nvSpPr>
          <p:spPr bwMode="auto">
            <a:xfrm>
              <a:off x="260" y="2365"/>
              <a:ext cx="560" cy="614"/>
            </a:xfrm>
            <a:custGeom>
              <a:avLst/>
              <a:gdLst/>
              <a:ahLst/>
              <a:cxnLst>
                <a:cxn ang="0">
                  <a:pos x="19" y="0"/>
                </a:cxn>
                <a:cxn ang="0">
                  <a:pos x="50" y="13"/>
                </a:cxn>
                <a:cxn ang="0">
                  <a:pos x="80" y="25"/>
                </a:cxn>
                <a:cxn ang="0">
                  <a:pos x="123" y="49"/>
                </a:cxn>
                <a:cxn ang="0">
                  <a:pos x="173" y="80"/>
                </a:cxn>
                <a:cxn ang="0">
                  <a:pos x="216" y="111"/>
                </a:cxn>
                <a:cxn ang="0">
                  <a:pos x="271" y="148"/>
                </a:cxn>
                <a:cxn ang="0">
                  <a:pos x="320" y="185"/>
                </a:cxn>
                <a:cxn ang="0">
                  <a:pos x="363" y="228"/>
                </a:cxn>
                <a:cxn ang="0">
                  <a:pos x="413" y="271"/>
                </a:cxn>
                <a:cxn ang="0">
                  <a:pos x="450" y="308"/>
                </a:cxn>
                <a:cxn ang="0">
                  <a:pos x="486" y="351"/>
                </a:cxn>
                <a:cxn ang="0">
                  <a:pos x="505" y="388"/>
                </a:cxn>
                <a:cxn ang="0">
                  <a:pos x="511" y="542"/>
                </a:cxn>
                <a:cxn ang="0">
                  <a:pos x="499" y="542"/>
                </a:cxn>
                <a:cxn ang="0">
                  <a:pos x="474" y="542"/>
                </a:cxn>
                <a:cxn ang="0">
                  <a:pos x="431" y="542"/>
                </a:cxn>
                <a:cxn ang="0">
                  <a:pos x="382" y="542"/>
                </a:cxn>
                <a:cxn ang="0">
                  <a:pos x="320" y="542"/>
                </a:cxn>
                <a:cxn ang="0">
                  <a:pos x="265" y="542"/>
                </a:cxn>
                <a:cxn ang="0">
                  <a:pos x="203" y="542"/>
                </a:cxn>
                <a:cxn ang="0">
                  <a:pos x="142" y="542"/>
                </a:cxn>
                <a:cxn ang="0">
                  <a:pos x="93" y="542"/>
                </a:cxn>
                <a:cxn ang="0">
                  <a:pos x="50" y="542"/>
                </a:cxn>
                <a:cxn ang="0">
                  <a:pos x="25" y="542"/>
                </a:cxn>
                <a:cxn ang="0">
                  <a:pos x="13" y="542"/>
                </a:cxn>
                <a:cxn ang="0">
                  <a:pos x="13" y="505"/>
                </a:cxn>
                <a:cxn ang="0">
                  <a:pos x="6" y="462"/>
                </a:cxn>
                <a:cxn ang="0">
                  <a:pos x="0" y="413"/>
                </a:cxn>
                <a:cxn ang="0">
                  <a:pos x="0" y="363"/>
                </a:cxn>
                <a:cxn ang="0">
                  <a:pos x="0" y="314"/>
                </a:cxn>
                <a:cxn ang="0">
                  <a:pos x="0" y="259"/>
                </a:cxn>
                <a:cxn ang="0">
                  <a:pos x="6" y="210"/>
                </a:cxn>
                <a:cxn ang="0">
                  <a:pos x="6" y="160"/>
                </a:cxn>
                <a:cxn ang="0">
                  <a:pos x="13" y="111"/>
                </a:cxn>
                <a:cxn ang="0">
                  <a:pos x="13" y="68"/>
                </a:cxn>
                <a:cxn ang="0">
                  <a:pos x="19" y="31"/>
                </a:cxn>
                <a:cxn ang="0">
                  <a:pos x="19" y="0"/>
                </a:cxn>
              </a:cxnLst>
              <a:rect l="0" t="0" r="r" b="b"/>
              <a:pathLst>
                <a:path w="511" h="542">
                  <a:moveTo>
                    <a:pt x="19" y="0"/>
                  </a:moveTo>
                  <a:lnTo>
                    <a:pt x="50" y="13"/>
                  </a:lnTo>
                  <a:lnTo>
                    <a:pt x="80" y="25"/>
                  </a:lnTo>
                  <a:lnTo>
                    <a:pt x="123" y="49"/>
                  </a:lnTo>
                  <a:lnTo>
                    <a:pt x="173" y="80"/>
                  </a:lnTo>
                  <a:lnTo>
                    <a:pt x="216" y="111"/>
                  </a:lnTo>
                  <a:lnTo>
                    <a:pt x="271" y="148"/>
                  </a:lnTo>
                  <a:lnTo>
                    <a:pt x="320" y="185"/>
                  </a:lnTo>
                  <a:lnTo>
                    <a:pt x="363" y="228"/>
                  </a:lnTo>
                  <a:lnTo>
                    <a:pt x="413" y="271"/>
                  </a:lnTo>
                  <a:lnTo>
                    <a:pt x="450" y="308"/>
                  </a:lnTo>
                  <a:lnTo>
                    <a:pt x="486" y="351"/>
                  </a:lnTo>
                  <a:lnTo>
                    <a:pt x="505" y="388"/>
                  </a:lnTo>
                  <a:lnTo>
                    <a:pt x="511" y="542"/>
                  </a:lnTo>
                  <a:lnTo>
                    <a:pt x="499" y="542"/>
                  </a:lnTo>
                  <a:lnTo>
                    <a:pt x="474" y="542"/>
                  </a:lnTo>
                  <a:lnTo>
                    <a:pt x="431" y="542"/>
                  </a:lnTo>
                  <a:lnTo>
                    <a:pt x="382" y="542"/>
                  </a:lnTo>
                  <a:lnTo>
                    <a:pt x="320" y="542"/>
                  </a:lnTo>
                  <a:lnTo>
                    <a:pt x="265" y="542"/>
                  </a:lnTo>
                  <a:lnTo>
                    <a:pt x="203" y="542"/>
                  </a:lnTo>
                  <a:lnTo>
                    <a:pt x="142" y="542"/>
                  </a:lnTo>
                  <a:lnTo>
                    <a:pt x="93" y="542"/>
                  </a:lnTo>
                  <a:lnTo>
                    <a:pt x="50" y="542"/>
                  </a:lnTo>
                  <a:lnTo>
                    <a:pt x="25" y="542"/>
                  </a:lnTo>
                  <a:lnTo>
                    <a:pt x="13" y="542"/>
                  </a:lnTo>
                  <a:lnTo>
                    <a:pt x="13" y="505"/>
                  </a:lnTo>
                  <a:lnTo>
                    <a:pt x="6" y="462"/>
                  </a:lnTo>
                  <a:lnTo>
                    <a:pt x="0" y="413"/>
                  </a:lnTo>
                  <a:lnTo>
                    <a:pt x="0" y="363"/>
                  </a:lnTo>
                  <a:lnTo>
                    <a:pt x="0" y="314"/>
                  </a:lnTo>
                  <a:lnTo>
                    <a:pt x="0" y="259"/>
                  </a:lnTo>
                  <a:lnTo>
                    <a:pt x="6" y="210"/>
                  </a:lnTo>
                  <a:lnTo>
                    <a:pt x="6" y="160"/>
                  </a:lnTo>
                  <a:lnTo>
                    <a:pt x="13" y="111"/>
                  </a:lnTo>
                  <a:lnTo>
                    <a:pt x="13" y="68"/>
                  </a:lnTo>
                  <a:lnTo>
                    <a:pt x="19" y="31"/>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4" name="Freeform 21"/>
            <p:cNvSpPr>
              <a:spLocks noChangeAspect="1"/>
            </p:cNvSpPr>
            <p:nvPr/>
          </p:nvSpPr>
          <p:spPr bwMode="auto">
            <a:xfrm>
              <a:off x="1501" y="1592"/>
              <a:ext cx="573" cy="1080"/>
            </a:xfrm>
            <a:custGeom>
              <a:avLst/>
              <a:gdLst/>
              <a:ahLst/>
              <a:cxnLst>
                <a:cxn ang="0">
                  <a:pos x="12" y="0"/>
                </a:cxn>
                <a:cxn ang="0">
                  <a:pos x="43" y="6"/>
                </a:cxn>
                <a:cxn ang="0">
                  <a:pos x="73" y="25"/>
                </a:cxn>
                <a:cxn ang="0">
                  <a:pos x="117" y="49"/>
                </a:cxn>
                <a:cxn ang="0">
                  <a:pos x="166" y="74"/>
                </a:cxn>
                <a:cxn ang="0">
                  <a:pos x="215" y="111"/>
                </a:cxn>
                <a:cxn ang="0">
                  <a:pos x="264" y="148"/>
                </a:cxn>
                <a:cxn ang="0">
                  <a:pos x="313" y="185"/>
                </a:cxn>
                <a:cxn ang="0">
                  <a:pos x="363" y="228"/>
                </a:cxn>
                <a:cxn ang="0">
                  <a:pos x="406" y="271"/>
                </a:cxn>
                <a:cxn ang="0">
                  <a:pos x="449" y="314"/>
                </a:cxn>
                <a:cxn ang="0">
                  <a:pos x="480" y="351"/>
                </a:cxn>
                <a:cxn ang="0">
                  <a:pos x="504" y="394"/>
                </a:cxn>
                <a:cxn ang="0">
                  <a:pos x="510" y="437"/>
                </a:cxn>
                <a:cxn ang="0">
                  <a:pos x="517" y="486"/>
                </a:cxn>
                <a:cxn ang="0">
                  <a:pos x="517" y="536"/>
                </a:cxn>
                <a:cxn ang="0">
                  <a:pos x="523" y="585"/>
                </a:cxn>
                <a:cxn ang="0">
                  <a:pos x="523" y="634"/>
                </a:cxn>
                <a:cxn ang="0">
                  <a:pos x="517" y="689"/>
                </a:cxn>
                <a:cxn ang="0">
                  <a:pos x="517" y="739"/>
                </a:cxn>
                <a:cxn ang="0">
                  <a:pos x="517" y="788"/>
                </a:cxn>
                <a:cxn ang="0">
                  <a:pos x="510" y="837"/>
                </a:cxn>
                <a:cxn ang="0">
                  <a:pos x="504" y="880"/>
                </a:cxn>
                <a:cxn ang="0">
                  <a:pos x="498" y="917"/>
                </a:cxn>
                <a:cxn ang="0">
                  <a:pos x="498" y="954"/>
                </a:cxn>
                <a:cxn ang="0">
                  <a:pos x="461" y="942"/>
                </a:cxn>
                <a:cxn ang="0">
                  <a:pos x="418" y="917"/>
                </a:cxn>
                <a:cxn ang="0">
                  <a:pos x="369" y="886"/>
                </a:cxn>
                <a:cxn ang="0">
                  <a:pos x="320" y="849"/>
                </a:cxn>
                <a:cxn ang="0">
                  <a:pos x="270" y="813"/>
                </a:cxn>
                <a:cxn ang="0">
                  <a:pos x="215" y="769"/>
                </a:cxn>
                <a:cxn ang="0">
                  <a:pos x="166" y="726"/>
                </a:cxn>
                <a:cxn ang="0">
                  <a:pos x="123" y="689"/>
                </a:cxn>
                <a:cxn ang="0">
                  <a:pos x="80" y="652"/>
                </a:cxn>
                <a:cxn ang="0">
                  <a:pos x="49" y="616"/>
                </a:cxn>
                <a:cxn ang="0">
                  <a:pos x="24" y="585"/>
                </a:cxn>
                <a:cxn ang="0">
                  <a:pos x="12" y="560"/>
                </a:cxn>
                <a:cxn ang="0">
                  <a:pos x="6" y="523"/>
                </a:cxn>
                <a:cxn ang="0">
                  <a:pos x="6" y="480"/>
                </a:cxn>
                <a:cxn ang="0">
                  <a:pos x="0" y="431"/>
                </a:cxn>
                <a:cxn ang="0">
                  <a:pos x="0" y="382"/>
                </a:cxn>
                <a:cxn ang="0">
                  <a:pos x="0" y="326"/>
                </a:cxn>
                <a:cxn ang="0">
                  <a:pos x="0" y="271"/>
                </a:cxn>
                <a:cxn ang="0">
                  <a:pos x="0" y="215"/>
                </a:cxn>
                <a:cxn ang="0">
                  <a:pos x="0" y="160"/>
                </a:cxn>
                <a:cxn ang="0">
                  <a:pos x="6" y="111"/>
                </a:cxn>
                <a:cxn ang="0">
                  <a:pos x="6" y="68"/>
                </a:cxn>
                <a:cxn ang="0">
                  <a:pos x="12" y="31"/>
                </a:cxn>
                <a:cxn ang="0">
                  <a:pos x="12" y="0"/>
                </a:cxn>
              </a:cxnLst>
              <a:rect l="0" t="0" r="r" b="b"/>
              <a:pathLst>
                <a:path w="523" h="954">
                  <a:moveTo>
                    <a:pt x="12" y="0"/>
                  </a:moveTo>
                  <a:lnTo>
                    <a:pt x="43" y="6"/>
                  </a:lnTo>
                  <a:lnTo>
                    <a:pt x="73" y="25"/>
                  </a:lnTo>
                  <a:lnTo>
                    <a:pt x="117" y="49"/>
                  </a:lnTo>
                  <a:lnTo>
                    <a:pt x="166" y="74"/>
                  </a:lnTo>
                  <a:lnTo>
                    <a:pt x="215" y="111"/>
                  </a:lnTo>
                  <a:lnTo>
                    <a:pt x="264" y="148"/>
                  </a:lnTo>
                  <a:lnTo>
                    <a:pt x="313" y="185"/>
                  </a:lnTo>
                  <a:lnTo>
                    <a:pt x="363" y="228"/>
                  </a:lnTo>
                  <a:lnTo>
                    <a:pt x="406" y="271"/>
                  </a:lnTo>
                  <a:lnTo>
                    <a:pt x="449" y="314"/>
                  </a:lnTo>
                  <a:lnTo>
                    <a:pt x="480" y="351"/>
                  </a:lnTo>
                  <a:lnTo>
                    <a:pt x="504" y="394"/>
                  </a:lnTo>
                  <a:lnTo>
                    <a:pt x="510" y="437"/>
                  </a:lnTo>
                  <a:lnTo>
                    <a:pt x="517" y="486"/>
                  </a:lnTo>
                  <a:lnTo>
                    <a:pt x="517" y="536"/>
                  </a:lnTo>
                  <a:lnTo>
                    <a:pt x="523" y="585"/>
                  </a:lnTo>
                  <a:lnTo>
                    <a:pt x="523" y="634"/>
                  </a:lnTo>
                  <a:lnTo>
                    <a:pt x="517" y="689"/>
                  </a:lnTo>
                  <a:lnTo>
                    <a:pt x="517" y="739"/>
                  </a:lnTo>
                  <a:lnTo>
                    <a:pt x="517" y="788"/>
                  </a:lnTo>
                  <a:lnTo>
                    <a:pt x="510" y="837"/>
                  </a:lnTo>
                  <a:lnTo>
                    <a:pt x="504" y="880"/>
                  </a:lnTo>
                  <a:lnTo>
                    <a:pt x="498" y="917"/>
                  </a:lnTo>
                  <a:lnTo>
                    <a:pt x="498" y="954"/>
                  </a:lnTo>
                  <a:lnTo>
                    <a:pt x="461" y="942"/>
                  </a:lnTo>
                  <a:lnTo>
                    <a:pt x="418" y="917"/>
                  </a:lnTo>
                  <a:lnTo>
                    <a:pt x="369" y="886"/>
                  </a:lnTo>
                  <a:lnTo>
                    <a:pt x="320" y="849"/>
                  </a:lnTo>
                  <a:lnTo>
                    <a:pt x="270" y="813"/>
                  </a:lnTo>
                  <a:lnTo>
                    <a:pt x="215" y="769"/>
                  </a:lnTo>
                  <a:lnTo>
                    <a:pt x="166" y="726"/>
                  </a:lnTo>
                  <a:lnTo>
                    <a:pt x="123" y="689"/>
                  </a:lnTo>
                  <a:lnTo>
                    <a:pt x="80" y="652"/>
                  </a:lnTo>
                  <a:lnTo>
                    <a:pt x="49" y="616"/>
                  </a:lnTo>
                  <a:lnTo>
                    <a:pt x="24" y="585"/>
                  </a:lnTo>
                  <a:lnTo>
                    <a:pt x="12" y="560"/>
                  </a:lnTo>
                  <a:lnTo>
                    <a:pt x="6" y="523"/>
                  </a:lnTo>
                  <a:lnTo>
                    <a:pt x="6" y="480"/>
                  </a:lnTo>
                  <a:lnTo>
                    <a:pt x="0" y="431"/>
                  </a:lnTo>
                  <a:lnTo>
                    <a:pt x="0" y="382"/>
                  </a:lnTo>
                  <a:lnTo>
                    <a:pt x="0" y="326"/>
                  </a:lnTo>
                  <a:lnTo>
                    <a:pt x="0" y="271"/>
                  </a:lnTo>
                  <a:lnTo>
                    <a:pt x="0" y="215"/>
                  </a:lnTo>
                  <a:lnTo>
                    <a:pt x="0" y="160"/>
                  </a:lnTo>
                  <a:lnTo>
                    <a:pt x="6" y="111"/>
                  </a:lnTo>
                  <a:lnTo>
                    <a:pt x="6" y="68"/>
                  </a:lnTo>
                  <a:lnTo>
                    <a:pt x="12" y="31"/>
                  </a:lnTo>
                  <a:lnTo>
                    <a:pt x="12"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sp>
          <p:nvSpPr>
            <p:cNvPr id="25" name="Freeform 22"/>
            <p:cNvSpPr>
              <a:spLocks noChangeAspect="1"/>
            </p:cNvSpPr>
            <p:nvPr/>
          </p:nvSpPr>
          <p:spPr bwMode="auto">
            <a:xfrm>
              <a:off x="1494" y="2380"/>
              <a:ext cx="559" cy="599"/>
            </a:xfrm>
            <a:custGeom>
              <a:avLst/>
              <a:gdLst/>
              <a:ahLst/>
              <a:cxnLst>
                <a:cxn ang="0">
                  <a:pos x="19" y="0"/>
                </a:cxn>
                <a:cxn ang="0">
                  <a:pos x="50" y="6"/>
                </a:cxn>
                <a:cxn ang="0">
                  <a:pos x="80" y="24"/>
                </a:cxn>
                <a:cxn ang="0">
                  <a:pos x="124" y="49"/>
                </a:cxn>
                <a:cxn ang="0">
                  <a:pos x="173" y="80"/>
                </a:cxn>
                <a:cxn ang="0">
                  <a:pos x="222" y="110"/>
                </a:cxn>
                <a:cxn ang="0">
                  <a:pos x="271" y="147"/>
                </a:cxn>
                <a:cxn ang="0">
                  <a:pos x="320" y="184"/>
                </a:cxn>
                <a:cxn ang="0">
                  <a:pos x="370" y="227"/>
                </a:cxn>
                <a:cxn ang="0">
                  <a:pos x="413" y="270"/>
                </a:cxn>
                <a:cxn ang="0">
                  <a:pos x="456" y="313"/>
                </a:cxn>
                <a:cxn ang="0">
                  <a:pos x="487" y="350"/>
                </a:cxn>
                <a:cxn ang="0">
                  <a:pos x="511" y="393"/>
                </a:cxn>
                <a:cxn ang="0">
                  <a:pos x="511" y="529"/>
                </a:cxn>
                <a:cxn ang="0">
                  <a:pos x="13" y="529"/>
                </a:cxn>
                <a:cxn ang="0">
                  <a:pos x="7" y="492"/>
                </a:cxn>
                <a:cxn ang="0">
                  <a:pos x="7" y="449"/>
                </a:cxn>
                <a:cxn ang="0">
                  <a:pos x="0" y="406"/>
                </a:cxn>
                <a:cxn ang="0">
                  <a:pos x="0" y="357"/>
                </a:cxn>
                <a:cxn ang="0">
                  <a:pos x="0" y="307"/>
                </a:cxn>
                <a:cxn ang="0">
                  <a:pos x="0" y="252"/>
                </a:cxn>
                <a:cxn ang="0">
                  <a:pos x="0" y="203"/>
                </a:cxn>
                <a:cxn ang="0">
                  <a:pos x="7" y="153"/>
                </a:cxn>
                <a:cxn ang="0">
                  <a:pos x="7" y="110"/>
                </a:cxn>
                <a:cxn ang="0">
                  <a:pos x="13" y="67"/>
                </a:cxn>
                <a:cxn ang="0">
                  <a:pos x="19" y="30"/>
                </a:cxn>
                <a:cxn ang="0">
                  <a:pos x="19" y="0"/>
                </a:cxn>
              </a:cxnLst>
              <a:rect l="0" t="0" r="r" b="b"/>
              <a:pathLst>
                <a:path w="511" h="529">
                  <a:moveTo>
                    <a:pt x="19" y="0"/>
                  </a:moveTo>
                  <a:lnTo>
                    <a:pt x="50" y="6"/>
                  </a:lnTo>
                  <a:lnTo>
                    <a:pt x="80" y="24"/>
                  </a:lnTo>
                  <a:lnTo>
                    <a:pt x="124" y="49"/>
                  </a:lnTo>
                  <a:lnTo>
                    <a:pt x="173" y="80"/>
                  </a:lnTo>
                  <a:lnTo>
                    <a:pt x="222" y="110"/>
                  </a:lnTo>
                  <a:lnTo>
                    <a:pt x="271" y="147"/>
                  </a:lnTo>
                  <a:lnTo>
                    <a:pt x="320" y="184"/>
                  </a:lnTo>
                  <a:lnTo>
                    <a:pt x="370" y="227"/>
                  </a:lnTo>
                  <a:lnTo>
                    <a:pt x="413" y="270"/>
                  </a:lnTo>
                  <a:lnTo>
                    <a:pt x="456" y="313"/>
                  </a:lnTo>
                  <a:lnTo>
                    <a:pt x="487" y="350"/>
                  </a:lnTo>
                  <a:lnTo>
                    <a:pt x="511" y="393"/>
                  </a:lnTo>
                  <a:lnTo>
                    <a:pt x="511" y="529"/>
                  </a:lnTo>
                  <a:lnTo>
                    <a:pt x="13" y="529"/>
                  </a:lnTo>
                  <a:lnTo>
                    <a:pt x="7" y="492"/>
                  </a:lnTo>
                  <a:lnTo>
                    <a:pt x="7" y="449"/>
                  </a:lnTo>
                  <a:lnTo>
                    <a:pt x="0" y="406"/>
                  </a:lnTo>
                  <a:lnTo>
                    <a:pt x="0" y="357"/>
                  </a:lnTo>
                  <a:lnTo>
                    <a:pt x="0" y="307"/>
                  </a:lnTo>
                  <a:lnTo>
                    <a:pt x="0" y="252"/>
                  </a:lnTo>
                  <a:lnTo>
                    <a:pt x="0" y="203"/>
                  </a:lnTo>
                  <a:lnTo>
                    <a:pt x="7" y="153"/>
                  </a:lnTo>
                  <a:lnTo>
                    <a:pt x="7" y="110"/>
                  </a:lnTo>
                  <a:lnTo>
                    <a:pt x="13" y="67"/>
                  </a:lnTo>
                  <a:lnTo>
                    <a:pt x="19" y="30"/>
                  </a:lnTo>
                  <a:lnTo>
                    <a:pt x="19" y="0"/>
                  </a:lnTo>
                  <a:close/>
                </a:path>
              </a:pathLst>
            </a:custGeom>
            <a:solidFill>
              <a:srgbClr val="EDFFD5">
                <a:alpha val="50000"/>
              </a:srgbClr>
            </a:solidFill>
            <a:ln w="9525">
              <a:noFill/>
              <a:round/>
              <a:headEnd/>
              <a:tailEnd/>
            </a:ln>
          </p:spPr>
          <p:txBody>
            <a:bodyPr/>
            <a:lstStyle/>
            <a:p>
              <a:pPr fontAlgn="auto">
                <a:spcBef>
                  <a:spcPts val="0"/>
                </a:spcBef>
                <a:spcAft>
                  <a:spcPts val="0"/>
                </a:spcAft>
              </a:pPr>
              <a:endParaRPr lang="de-DE" sz="1800">
                <a:solidFill>
                  <a:prstClr val="black"/>
                </a:solidFill>
                <a:latin typeface="Verdana"/>
              </a:endParaRPr>
            </a:p>
          </p:txBody>
        </p:sp>
      </p:grpSp>
      <p:sp>
        <p:nvSpPr>
          <p:cNvPr id="3" name="Untertitel 2"/>
          <p:cNvSpPr>
            <a:spLocks noGrp="1"/>
          </p:cNvSpPr>
          <p:nvPr>
            <p:ph type="subTitle" idx="1"/>
          </p:nvPr>
        </p:nvSpPr>
        <p:spPr>
          <a:xfrm>
            <a:off x="192505" y="3419266"/>
            <a:ext cx="7737081" cy="1383630"/>
          </a:xfrm>
        </p:spPr>
        <p:txBody>
          <a:bodyPr>
            <a:normAutofit/>
          </a:bodyPr>
          <a:lstStyle>
            <a:lvl1pPr marL="0" indent="0" algn="r">
              <a:buNone/>
              <a:defRPr sz="2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Titelplatzhalter 1"/>
          <p:cNvSpPr>
            <a:spLocks noGrp="1"/>
          </p:cNvSpPr>
          <p:nvPr>
            <p:ph type="title"/>
          </p:nvPr>
        </p:nvSpPr>
        <p:spPr>
          <a:xfrm>
            <a:off x="180475" y="1807034"/>
            <a:ext cx="7749111" cy="1383631"/>
          </a:xfrm>
          <a:prstGeom prst="rect">
            <a:avLst/>
          </a:prstGeom>
        </p:spPr>
        <p:txBody>
          <a:bodyPr vert="horz" lIns="91440" tIns="45720" rIns="91440" bIns="45720" rtlCol="0" anchor="ctr">
            <a:normAutofit/>
          </a:bodyPr>
          <a:lstStyle>
            <a:lvl1pPr algn="r">
              <a:defRPr sz="2800"/>
            </a:lvl1pPr>
          </a:lstStyle>
          <a:p>
            <a:r>
              <a:rPr lang="de-DE" dirty="0"/>
              <a:t>Titelmasterformat durch Klicken bearbeiten</a:t>
            </a:r>
          </a:p>
        </p:txBody>
      </p:sp>
      <p:sp>
        <p:nvSpPr>
          <p:cNvPr id="10" name="Text Box 12"/>
          <p:cNvSpPr txBox="1">
            <a:spLocks noChangeArrowheads="1"/>
          </p:cNvSpPr>
          <p:nvPr userDrawn="1"/>
        </p:nvSpPr>
        <p:spPr bwMode="auto">
          <a:xfrm>
            <a:off x="158494" y="135654"/>
            <a:ext cx="7755424" cy="646331"/>
          </a:xfrm>
          <a:prstGeom prst="rect">
            <a:avLst/>
          </a:prstGeom>
          <a:noFill/>
          <a:ln w="9525">
            <a:noFill/>
            <a:miter lim="800000"/>
            <a:headEnd/>
            <a:tailEnd/>
          </a:ln>
          <a:effectLst/>
        </p:spPr>
        <p:txBody>
          <a:bodyPr wrap="square">
            <a:spAutoFit/>
          </a:bodyPr>
          <a:lstStyle/>
          <a:p>
            <a:pPr algn="r" fontAlgn="auto">
              <a:spcBef>
                <a:spcPts val="0"/>
              </a:spcBef>
              <a:spcAft>
                <a:spcPts val="0"/>
              </a:spcAft>
            </a:pPr>
            <a:r>
              <a:rPr lang="de-DE" sz="1800" dirty="0">
                <a:solidFill>
                  <a:prstClr val="black"/>
                </a:solidFill>
                <a:latin typeface="Verdana" pitchFamily="34" charset="0"/>
              </a:rPr>
              <a:t>Bayerische Landesanstalt für</a:t>
            </a:r>
          </a:p>
          <a:p>
            <a:pPr algn="r" fontAlgn="auto">
              <a:spcBef>
                <a:spcPts val="0"/>
              </a:spcBef>
              <a:spcAft>
                <a:spcPts val="0"/>
              </a:spcAft>
            </a:pPr>
            <a:r>
              <a:rPr lang="de-DE" sz="1800" dirty="0">
                <a:solidFill>
                  <a:prstClr val="black"/>
                </a:solidFill>
                <a:latin typeface="Verdana" pitchFamily="34" charset="0"/>
              </a:rPr>
              <a:t>Landwirtschaft</a:t>
            </a:r>
          </a:p>
        </p:txBody>
      </p:sp>
      <p:sp>
        <p:nvSpPr>
          <p:cNvPr id="8" name="Line 8"/>
          <p:cNvSpPr>
            <a:spLocks noChangeShapeType="1"/>
          </p:cNvSpPr>
          <p:nvPr userDrawn="1"/>
        </p:nvSpPr>
        <p:spPr bwMode="auto">
          <a:xfrm flipV="1">
            <a:off x="150829" y="6452526"/>
            <a:ext cx="7778757" cy="6328"/>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pic>
        <p:nvPicPr>
          <p:cNvPr id="26" name="Grafik 25" descr="Gr-Staatswappen.wmf"/>
          <p:cNvPicPr>
            <a:picLocks noChangeAspect="1"/>
          </p:cNvPicPr>
          <p:nvPr userDrawn="1"/>
        </p:nvPicPr>
        <p:blipFill>
          <a:blip r:embed="rId2"/>
          <a:stretch>
            <a:fillRect/>
          </a:stretch>
        </p:blipFill>
        <p:spPr>
          <a:xfrm>
            <a:off x="8053751" y="104146"/>
            <a:ext cx="1005620" cy="608400"/>
          </a:xfrm>
          <a:prstGeom prst="rect">
            <a:avLst/>
          </a:prstGeom>
        </p:spPr>
      </p:pic>
    </p:spTree>
    <p:extLst>
      <p:ext uri="{BB962C8B-B14F-4D97-AF65-F5344CB8AC3E}">
        <p14:creationId xmlns:p14="http://schemas.microsoft.com/office/powerpoint/2010/main" val="2068187857"/>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
        <p:nvSpPr>
          <p:cNvPr id="5" name="Fußzeilenplatzhalter 4"/>
          <p:cNvSpPr>
            <a:spLocks noGrp="1"/>
          </p:cNvSpPr>
          <p:nvPr>
            <p:ph type="ftr" sz="quarter" idx="11"/>
          </p:nvPr>
        </p:nvSpPr>
        <p:spPr/>
        <p:txBody>
          <a:bodyPr/>
          <a:lstStyle>
            <a:lvl1pPr>
              <a:defRPr>
                <a:solidFill>
                  <a:schemeClr val="tx1"/>
                </a:solidFill>
              </a:defRPr>
            </a:lvl1pPr>
          </a:lstStyle>
          <a:p>
            <a:r>
              <a:rPr lang="de-DE">
                <a:solidFill>
                  <a:prstClr val="black"/>
                </a:solidFill>
              </a:rPr>
              <a:t>Dr. H. Lindermayer</a:t>
            </a:r>
            <a:endParaRPr lang="de-DE" dirty="0">
              <a:solidFill>
                <a:prstClr val="black"/>
              </a:solidFill>
            </a:endParaRPr>
          </a:p>
        </p:txBody>
      </p:sp>
      <p:sp>
        <p:nvSpPr>
          <p:cNvPr id="6" name="Foliennummernplatzhalter 5"/>
          <p:cNvSpPr>
            <a:spLocks noGrp="1"/>
          </p:cNvSpPr>
          <p:nvPr>
            <p:ph type="sldNum" sz="quarter" idx="12"/>
          </p:nvPr>
        </p:nvSpPr>
        <p:spPr/>
        <p:txBody>
          <a:bodyPr/>
          <a:lstStyle>
            <a:lvl1pPr>
              <a:defRPr>
                <a:solidFill>
                  <a:schemeClr val="tx1"/>
                </a:solidFill>
              </a:defRPr>
            </a:lvl1pPr>
          </a:lstStyle>
          <a:p>
            <a:fld id="{741A12C0-A8EF-4319-B110-6663FA17215A}" type="slidenum">
              <a:rPr lang="de-DE" smtClean="0">
                <a:solidFill>
                  <a:prstClr val="black"/>
                </a:solidFill>
              </a:rPr>
              <a:pPr/>
              <a:t>‹Nr.›</a:t>
            </a:fld>
            <a:endParaRPr lang="de-DE" dirty="0">
              <a:solidFill>
                <a:prstClr val="black"/>
              </a:solidFill>
            </a:endParaRPr>
          </a:p>
        </p:txBody>
      </p:sp>
    </p:spTree>
    <p:extLst>
      <p:ext uri="{BB962C8B-B14F-4D97-AF65-F5344CB8AC3E}">
        <p14:creationId xmlns:p14="http://schemas.microsoft.com/office/powerpoint/2010/main" val="1478511733"/>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68442" y="827314"/>
            <a:ext cx="4327358" cy="508362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199" y="827314"/>
            <a:ext cx="4339389" cy="508362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de-DE" dirty="0">
                <a:solidFill>
                  <a:prstClr val="black">
                    <a:tint val="75000"/>
                  </a:prstClr>
                </a:solidFill>
              </a:rPr>
              <a:t>Dr. H. Lindermayer</a:t>
            </a:r>
          </a:p>
        </p:txBody>
      </p:sp>
      <p:sp>
        <p:nvSpPr>
          <p:cNvPr id="7" name="Foliennummernplatzhalter 6"/>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1893782923"/>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80474" y="914611"/>
            <a:ext cx="431691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192505" y="1665514"/>
            <a:ext cx="4304883" cy="425381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914611"/>
            <a:ext cx="43305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25" y="1665514"/>
            <a:ext cx="4330533" cy="4253815"/>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11"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1822529109"/>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7"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2388652863"/>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52400" y="947057"/>
            <a:ext cx="8839199" cy="4528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0629" y="5540828"/>
            <a:ext cx="8882742" cy="3701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p:txBody>
          <a:bodyPr/>
          <a:lstStyle/>
          <a:p>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741A12C0-A8EF-4319-B110-6663FA17215A}" type="slidenum">
              <a:rPr lang="de-DE" smtClean="0">
                <a:solidFill>
                  <a:prstClr val="black">
                    <a:tint val="75000"/>
                  </a:prstClr>
                </a:solidFill>
              </a:rPr>
              <a:pPr/>
              <a:t>‹Nr.›</a:t>
            </a:fld>
            <a:endParaRPr lang="de-DE">
              <a:solidFill>
                <a:prstClr val="black">
                  <a:tint val="75000"/>
                </a:prstClr>
              </a:solidFill>
            </a:endParaRPr>
          </a:p>
        </p:txBody>
      </p:sp>
      <p:sp>
        <p:nvSpPr>
          <p:cNvPr id="10"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Tree>
    <p:extLst>
      <p:ext uri="{BB962C8B-B14F-4D97-AF65-F5344CB8AC3E}">
        <p14:creationId xmlns:p14="http://schemas.microsoft.com/office/powerpoint/2010/main" val="4178330013"/>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ilder ohne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6829" y="849080"/>
            <a:ext cx="4158343" cy="43760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206829" y="5323108"/>
            <a:ext cx="4169228" cy="5987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13" name="Bildplatzhalter 2"/>
          <p:cNvSpPr>
            <a:spLocks noGrp="1"/>
          </p:cNvSpPr>
          <p:nvPr>
            <p:ph type="pic" idx="10"/>
          </p:nvPr>
        </p:nvSpPr>
        <p:spPr>
          <a:xfrm>
            <a:off x="4789715" y="849080"/>
            <a:ext cx="4158343" cy="43760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4" name="Textplatzhalter 3"/>
          <p:cNvSpPr>
            <a:spLocks noGrp="1"/>
          </p:cNvSpPr>
          <p:nvPr>
            <p:ph type="body" sz="half" idx="11"/>
          </p:nvPr>
        </p:nvSpPr>
        <p:spPr>
          <a:xfrm>
            <a:off x="4757058" y="5333995"/>
            <a:ext cx="4191000" cy="598714"/>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8"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
        <p:nvSpPr>
          <p:cNvPr id="10" name="Datumsplatzhalter 9"/>
          <p:cNvSpPr>
            <a:spLocks noGrp="1"/>
          </p:cNvSpPr>
          <p:nvPr>
            <p:ph type="dt" sz="half" idx="12"/>
          </p:nvPr>
        </p:nvSpPr>
        <p:spPr/>
        <p:txBody>
          <a:bodyPr/>
          <a:lstStyle/>
          <a:p>
            <a:endParaRPr lang="de-DE" dirty="0">
              <a:solidFill>
                <a:prstClr val="black">
                  <a:tint val="75000"/>
                </a:prstClr>
              </a:solidFill>
            </a:endParaRPr>
          </a:p>
        </p:txBody>
      </p:sp>
      <p:sp>
        <p:nvSpPr>
          <p:cNvPr id="11" name="Foliennummernplatzhalter 10"/>
          <p:cNvSpPr>
            <a:spLocks noGrp="1"/>
          </p:cNvSpPr>
          <p:nvPr>
            <p:ph type="sldNum" sz="quarter" idx="13"/>
          </p:nvPr>
        </p:nvSpPr>
        <p:spPr/>
        <p:txBody>
          <a:bodyPr/>
          <a:lstStyle/>
          <a:p>
            <a:fld id="{741A12C0-A8EF-4319-B110-6663FA17215A}" type="slidenum">
              <a:rPr lang="de-DE" smtClean="0">
                <a:solidFill>
                  <a:prstClr val="black">
                    <a:tint val="75000"/>
                  </a:prstClr>
                </a:solidFill>
              </a:rPr>
              <a:pPr/>
              <a:t>‹Nr.›</a:t>
            </a:fld>
            <a:endParaRPr lang="de-DE" dirty="0">
              <a:solidFill>
                <a:prstClr val="black">
                  <a:tint val="75000"/>
                </a:prstClr>
              </a:solidFill>
            </a:endParaRPr>
          </a:p>
        </p:txBody>
      </p:sp>
      <p:sp>
        <p:nvSpPr>
          <p:cNvPr id="12" name="Fußzeilenplatzhalter 11"/>
          <p:cNvSpPr>
            <a:spLocks noGrp="1"/>
          </p:cNvSpPr>
          <p:nvPr>
            <p:ph type="ftr" sz="quarter" idx="14"/>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380095144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9" name="Line 8"/>
          <p:cNvSpPr>
            <a:spLocks noChangeShapeType="1"/>
          </p:cNvSpPr>
          <p:nvPr userDrawn="1"/>
        </p:nvSpPr>
        <p:spPr bwMode="auto">
          <a:xfrm>
            <a:off x="1730829" y="6469740"/>
            <a:ext cx="727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p:cNvSpPr/>
          <p:nvPr userDrawn="1"/>
        </p:nvSpPr>
        <p:spPr>
          <a:xfrm>
            <a:off x="0" y="112862"/>
            <a:ext cx="9144000" cy="530915"/>
          </a:xfrm>
          <a:prstGeom prst="rect">
            <a:avLst/>
          </a:prstGeom>
        </p:spPr>
        <p:txBody>
          <a:bodyPr wrap="square">
            <a:spAutoFit/>
          </a:bodyPr>
          <a:lstStyle/>
          <a:p>
            <a:pPr algn="ctr" fontAlgn="auto">
              <a:spcBef>
                <a:spcPts val="0"/>
              </a:spcBef>
              <a:spcAft>
                <a:spcPts val="0"/>
              </a:spcAft>
            </a:pPr>
            <a:r>
              <a:rPr lang="de-DE" sz="1800" b="1" dirty="0">
                <a:solidFill>
                  <a:srgbClr val="0070C0"/>
                </a:solidFill>
                <a:latin typeface="Verdana"/>
              </a:rPr>
              <a:t>Organigramm BaySG</a:t>
            </a:r>
          </a:p>
          <a:p>
            <a:pPr algn="ctr" fontAlgn="auto">
              <a:spcBef>
                <a:spcPts val="0"/>
              </a:spcBef>
              <a:spcAft>
                <a:spcPts val="0"/>
              </a:spcAft>
            </a:pPr>
            <a:r>
              <a:rPr lang="de-DE" sz="1050" b="1" dirty="0">
                <a:solidFill>
                  <a:prstClr val="black"/>
                </a:solidFill>
                <a:latin typeface="Verdana"/>
              </a:rPr>
              <a:t>Stand: 17.12.2018</a:t>
            </a:r>
            <a:endParaRPr lang="de-DE" sz="1800" b="1" dirty="0">
              <a:solidFill>
                <a:prstClr val="black"/>
              </a:solidFill>
              <a:latin typeface="Verdana"/>
            </a:endParaRPr>
          </a:p>
        </p:txBody>
      </p:sp>
      <p:pic>
        <p:nvPicPr>
          <p:cNvPr id="8" name="Grafik 7"/>
          <p:cNvPicPr/>
          <p:nvPr userDrawn="1"/>
        </p:nvPicPr>
        <p:blipFill>
          <a:blip r:embed="rId2" cstate="print">
            <a:extLst>
              <a:ext uri="{28A0092B-C50C-407E-A947-70E740481C1C}">
                <a14:useLocalDpi xmlns:a14="http://schemas.microsoft.com/office/drawing/2010/main" val="0"/>
              </a:ext>
            </a:extLst>
          </a:blip>
          <a:stretch>
            <a:fillRect/>
          </a:stretch>
        </p:blipFill>
        <p:spPr>
          <a:xfrm>
            <a:off x="142123" y="5839104"/>
            <a:ext cx="3007360" cy="789623"/>
          </a:xfrm>
          <a:prstGeom prst="rect">
            <a:avLst/>
          </a:prstGeom>
        </p:spPr>
      </p:pic>
    </p:spTree>
    <p:extLst>
      <p:ext uri="{BB962C8B-B14F-4D97-AF65-F5344CB8AC3E}">
        <p14:creationId xmlns:p14="http://schemas.microsoft.com/office/powerpoint/2010/main" val="2390507448"/>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130" name="Picture 2058" descr="P:\SCAN\_wappen\pixel\p_wappen_sw600_vereinfacht.tif"/>
          <p:cNvPicPr>
            <a:picLocks noChangeAspect="1" noChangeArrowheads="1"/>
          </p:cNvPicPr>
          <p:nvPr userDrawn="1"/>
        </p:nvPicPr>
        <p:blipFill>
          <a:blip r:embed="rId2" cstate="print"/>
          <a:srcRect/>
          <a:stretch>
            <a:fillRect/>
          </a:stretch>
        </p:blipFill>
        <p:spPr bwMode="auto">
          <a:xfrm>
            <a:off x="7859713" y="217488"/>
            <a:ext cx="1057275" cy="663575"/>
          </a:xfrm>
          <a:prstGeom prst="rect">
            <a:avLst/>
          </a:prstGeom>
          <a:noFill/>
        </p:spPr>
      </p:pic>
      <p:pic>
        <p:nvPicPr>
          <p:cNvPr id="5131" name="Picture 2059" descr="P:\SCAN\_wappen\pixel\p_wappen_4c.tif"/>
          <p:cNvPicPr>
            <a:picLocks noChangeAspect="1" noChangeArrowheads="1"/>
          </p:cNvPicPr>
          <p:nvPr userDrawn="1"/>
        </p:nvPicPr>
        <p:blipFill>
          <a:blip r:embed="rId3" cstate="print"/>
          <a:srcRect/>
          <a:stretch>
            <a:fillRect/>
          </a:stretch>
        </p:blipFill>
        <p:spPr bwMode="hidden">
          <a:xfrm>
            <a:off x="7853363" y="223838"/>
            <a:ext cx="1057275" cy="639762"/>
          </a:xfrm>
          <a:prstGeom prst="rect">
            <a:avLst/>
          </a:prstGeom>
          <a:noFill/>
        </p:spPr>
      </p:pic>
      <p:sp>
        <p:nvSpPr>
          <p:cNvPr id="5127" name="Rectangle 2055"/>
          <p:cNvSpPr>
            <a:spLocks noChangeArrowheads="1"/>
          </p:cNvSpPr>
          <p:nvPr/>
        </p:nvSpPr>
        <p:spPr bwMode="auto">
          <a:xfrm>
            <a:off x="2526890" y="357188"/>
            <a:ext cx="5105810" cy="553998"/>
          </a:xfrm>
          <a:prstGeom prst="rect">
            <a:avLst/>
          </a:prstGeom>
          <a:noFill/>
          <a:ln w="9525">
            <a:noFill/>
            <a:miter lim="800000"/>
            <a:headEnd/>
            <a:tailEnd/>
          </a:ln>
        </p:spPr>
        <p:txBody>
          <a:bodyPr wrap="square" lIns="0" tIns="0" rIns="0" bIns="0">
            <a:spAutoFit/>
          </a:bodyPr>
          <a:lstStyle/>
          <a:p>
            <a:pPr algn="r" eaLnBrk="0" hangingPunct="0">
              <a:lnSpc>
                <a:spcPct val="90000"/>
              </a:lnSpc>
            </a:pPr>
            <a:r>
              <a:rPr lang="de-DE" sz="2000" dirty="0">
                <a:solidFill>
                  <a:srgbClr val="0093DD"/>
                </a:solidFill>
              </a:rPr>
              <a:t>Bayerisches Staatsministerium für</a:t>
            </a:r>
          </a:p>
          <a:p>
            <a:pPr algn="r" eaLnBrk="0" hangingPunct="0">
              <a:lnSpc>
                <a:spcPct val="90000"/>
              </a:lnSpc>
            </a:pPr>
            <a:r>
              <a:rPr lang="de-DE" sz="2000" dirty="0">
                <a:solidFill>
                  <a:srgbClr val="0093DD"/>
                </a:solidFill>
              </a:rPr>
              <a:t>Ernährung, Landwirtschaft und Forsten</a:t>
            </a:r>
            <a:endParaRPr lang="de-DE" sz="2000" i="1" dirty="0">
              <a:solidFill>
                <a:srgbClr val="000000"/>
              </a:solidFill>
            </a:endParaRPr>
          </a:p>
        </p:txBody>
      </p:sp>
      <p:sp>
        <p:nvSpPr>
          <p:cNvPr id="5132" name="AutoShape 2060">
            <a:hlinkClick r:id="" action="ppaction://hlinkshowjump?jump=nextslide" highlightClick="1"/>
          </p:cNvPr>
          <p:cNvSpPr>
            <a:spLocks noChangeArrowheads="1"/>
          </p:cNvSpPr>
          <p:nvPr userDrawn="1"/>
        </p:nvSpPr>
        <p:spPr bwMode="auto">
          <a:xfrm>
            <a:off x="7948613" y="390525"/>
            <a:ext cx="869950" cy="334963"/>
          </a:xfrm>
          <a:prstGeom prst="actionButtonBlank">
            <a:avLst/>
          </a:prstGeom>
          <a:noFill/>
          <a:ln w="9525">
            <a:noFill/>
            <a:miter lim="800000"/>
            <a:headEnd/>
            <a:tailEnd/>
          </a:ln>
          <a:effectLst/>
        </p:spPr>
        <p:txBody>
          <a:bodyPr wrap="none" anchor="ctr"/>
          <a:lstStyle/>
          <a:p>
            <a:endParaRPr lang="de-DE" dirty="0">
              <a:solidFill>
                <a:srgbClr val="000000"/>
              </a:solidFill>
            </a:endParaRPr>
          </a:p>
        </p:txBody>
      </p:sp>
    </p:spTree>
    <p:extLst>
      <p:ext uri="{BB962C8B-B14F-4D97-AF65-F5344CB8AC3E}">
        <p14:creationId xmlns:p14="http://schemas.microsoft.com/office/powerpoint/2010/main" val="3736933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2994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277739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0" y="1447800"/>
            <a:ext cx="4054475" cy="257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38675" y="1447800"/>
            <a:ext cx="4056063" cy="257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25930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7233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92343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08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6382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7707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31800" y="1447800"/>
            <a:ext cx="4054475" cy="257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38675" y="1447800"/>
            <a:ext cx="4056063" cy="257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41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609600"/>
            <a:ext cx="2065338" cy="34131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31800" y="609600"/>
            <a:ext cx="6045200" cy="34131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759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8.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Line 22"/>
          <p:cNvSpPr>
            <a:spLocks noChangeShapeType="1"/>
          </p:cNvSpPr>
          <p:nvPr/>
        </p:nvSpPr>
        <p:spPr bwMode="black">
          <a:xfrm>
            <a:off x="0" y="6380163"/>
            <a:ext cx="9144000" cy="0"/>
          </a:xfrm>
          <a:prstGeom prst="line">
            <a:avLst/>
          </a:prstGeom>
          <a:noFill/>
          <a:ln w="9525">
            <a:solidFill>
              <a:srgbClr val="007E2D"/>
            </a:solidFill>
            <a:round/>
            <a:headEnd/>
            <a:tailEnd/>
          </a:ln>
          <a:effectLst/>
        </p:spPr>
        <p:txBody>
          <a:bodyPr/>
          <a:lstStyle/>
          <a:p>
            <a:endParaRPr lang="de-DE" dirty="0"/>
          </a:p>
        </p:txBody>
      </p:sp>
      <p:sp>
        <p:nvSpPr>
          <p:cNvPr id="1026" name="Rectangle 2"/>
          <p:cNvSpPr>
            <a:spLocks noGrp="1" noChangeArrowheads="1"/>
          </p:cNvSpPr>
          <p:nvPr>
            <p:ph type="title"/>
          </p:nvPr>
        </p:nvSpPr>
        <p:spPr bwMode="auto">
          <a:xfrm>
            <a:off x="431800" y="609600"/>
            <a:ext cx="82629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a:t>Klicken Sie, um das Titelformat zu bearbeiten</a:t>
            </a:r>
          </a:p>
        </p:txBody>
      </p:sp>
      <p:sp>
        <p:nvSpPr>
          <p:cNvPr id="1027" name="Rectangle 3"/>
          <p:cNvSpPr>
            <a:spLocks noGrp="1" noChangeArrowheads="1"/>
          </p:cNvSpPr>
          <p:nvPr>
            <p:ph type="body" idx="1"/>
          </p:nvPr>
        </p:nvSpPr>
        <p:spPr bwMode="auto">
          <a:xfrm>
            <a:off x="431800" y="619704"/>
            <a:ext cx="8262938" cy="2574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2" name="Text Box 8"/>
          <p:cNvSpPr txBox="1">
            <a:spLocks noChangeArrowheads="1"/>
          </p:cNvSpPr>
          <p:nvPr/>
        </p:nvSpPr>
        <p:spPr bwMode="auto">
          <a:xfrm>
            <a:off x="517525" y="6570663"/>
            <a:ext cx="693738" cy="244475"/>
          </a:xfrm>
          <a:prstGeom prst="rect">
            <a:avLst/>
          </a:prstGeom>
          <a:noFill/>
          <a:ln w="9525">
            <a:noFill/>
            <a:miter lim="800000"/>
            <a:headEnd/>
            <a:tailEnd/>
          </a:ln>
          <a:effectLst/>
        </p:spPr>
        <p:txBody>
          <a:bodyPr lIns="0">
            <a:spAutoFit/>
          </a:bodyPr>
          <a:lstStyle/>
          <a:p>
            <a:pPr>
              <a:spcBef>
                <a:spcPct val="50000"/>
              </a:spcBef>
            </a:pPr>
            <a:r>
              <a:rPr lang="de-DE" sz="1000" dirty="0">
                <a:solidFill>
                  <a:srgbClr val="007E2D"/>
                </a:solidFill>
              </a:rPr>
              <a:t>Folie </a:t>
            </a:r>
            <a:fld id="{92853B9F-9EED-43D2-9BEF-A71436D490B9}" type="slidenum">
              <a:rPr lang="de-DE" sz="1000">
                <a:solidFill>
                  <a:srgbClr val="007E2D"/>
                </a:solidFill>
              </a:rPr>
              <a:pPr>
                <a:spcBef>
                  <a:spcPct val="50000"/>
                </a:spcBef>
              </a:pPr>
              <a:t>‹Nr.›</a:t>
            </a:fld>
            <a:endParaRPr lang="de-DE" sz="1000" dirty="0">
              <a:solidFill>
                <a:srgbClr val="007E2D"/>
              </a:solidFill>
            </a:endParaRPr>
          </a:p>
        </p:txBody>
      </p:sp>
      <p:sp>
        <p:nvSpPr>
          <p:cNvPr id="1033" name="Text Box 9"/>
          <p:cNvSpPr txBox="1">
            <a:spLocks noChangeArrowheads="1"/>
          </p:cNvSpPr>
          <p:nvPr/>
        </p:nvSpPr>
        <p:spPr bwMode="auto">
          <a:xfrm>
            <a:off x="1219200" y="6570663"/>
            <a:ext cx="5662613" cy="244475"/>
          </a:xfrm>
          <a:prstGeom prst="rect">
            <a:avLst/>
          </a:prstGeom>
          <a:noFill/>
          <a:ln w="9525">
            <a:noFill/>
            <a:miter lim="800000"/>
            <a:headEnd/>
            <a:tailEnd/>
          </a:ln>
          <a:effectLst/>
        </p:spPr>
        <p:txBody>
          <a:bodyPr lIns="0">
            <a:spAutoFit/>
          </a:bodyPr>
          <a:lstStyle/>
          <a:p>
            <a:pPr>
              <a:spcBef>
                <a:spcPct val="50000"/>
              </a:spcBef>
            </a:pPr>
            <a:r>
              <a:rPr lang="de-DE" sz="1000" dirty="0">
                <a:solidFill>
                  <a:srgbClr val="007E2D"/>
                </a:solidFill>
              </a:rPr>
              <a:t> Stabsstelle SLA</a:t>
            </a:r>
          </a:p>
        </p:txBody>
      </p:sp>
      <p:sp>
        <p:nvSpPr>
          <p:cNvPr id="1035" name="Rectangle 11"/>
          <p:cNvSpPr>
            <a:spLocks noChangeArrowheads="1"/>
          </p:cNvSpPr>
          <p:nvPr/>
        </p:nvSpPr>
        <p:spPr bwMode="auto">
          <a:xfrm>
            <a:off x="6893779" y="6527800"/>
            <a:ext cx="1553310" cy="230832"/>
          </a:xfrm>
          <a:prstGeom prst="rect">
            <a:avLst/>
          </a:prstGeom>
          <a:noFill/>
          <a:ln w="9525">
            <a:noFill/>
            <a:miter lim="800000"/>
            <a:headEnd/>
            <a:tailEnd/>
          </a:ln>
        </p:spPr>
        <p:txBody>
          <a:bodyPr wrap="none" lIns="0" tIns="0" rIns="0" bIns="0">
            <a:spAutoFit/>
          </a:bodyPr>
          <a:lstStyle/>
          <a:p>
            <a:pPr algn="r" eaLnBrk="0" hangingPunct="0">
              <a:lnSpc>
                <a:spcPts val="900"/>
              </a:lnSpc>
            </a:pPr>
            <a:r>
              <a:rPr lang="de-DE" sz="700" dirty="0">
                <a:solidFill>
                  <a:srgbClr val="008CE7"/>
                </a:solidFill>
              </a:rPr>
              <a:t>Bayerisches Staatsministerium für</a:t>
            </a:r>
          </a:p>
          <a:p>
            <a:pPr algn="r" eaLnBrk="0" hangingPunct="0">
              <a:lnSpc>
                <a:spcPts val="900"/>
              </a:lnSpc>
            </a:pPr>
            <a:r>
              <a:rPr lang="de-DE" sz="700" dirty="0">
                <a:solidFill>
                  <a:srgbClr val="008CE7"/>
                </a:solidFill>
              </a:rPr>
              <a:t>Ernährung, Landwirtschaft und Forsten</a:t>
            </a:r>
            <a:endParaRPr lang="de-DE" sz="700" i="1" dirty="0">
              <a:solidFill>
                <a:srgbClr val="008CE7"/>
              </a:solidFill>
            </a:endParaRPr>
          </a:p>
        </p:txBody>
      </p:sp>
      <p:pic>
        <p:nvPicPr>
          <p:cNvPr id="1044" name="Picture 20" descr="P:\SCAN\_wappen\pixel\p_wappen_sw600_vereinfacht.tif"/>
          <p:cNvPicPr>
            <a:picLocks noChangeAspect="1" noChangeArrowheads="1"/>
          </p:cNvPicPr>
          <p:nvPr/>
        </p:nvPicPr>
        <p:blipFill>
          <a:blip r:embed="rId14" cstate="print"/>
          <a:srcRect/>
          <a:stretch>
            <a:fillRect/>
          </a:stretch>
        </p:blipFill>
        <p:spPr bwMode="auto">
          <a:xfrm>
            <a:off x="8567738" y="6437313"/>
            <a:ext cx="474662" cy="296862"/>
          </a:xfrm>
          <a:prstGeom prst="rect">
            <a:avLst/>
          </a:prstGeom>
          <a:noFill/>
        </p:spPr>
      </p:pic>
      <p:pic>
        <p:nvPicPr>
          <p:cNvPr id="1042" name="Picture 18" descr="P:\SCAN\_wappen\pixel\p_wappen_4c.tif"/>
          <p:cNvPicPr>
            <a:picLocks noChangeAspect="1" noChangeArrowheads="1"/>
          </p:cNvPicPr>
          <p:nvPr/>
        </p:nvPicPr>
        <p:blipFill>
          <a:blip r:embed="rId15" cstate="print"/>
          <a:srcRect/>
          <a:stretch>
            <a:fillRect/>
          </a:stretch>
        </p:blipFill>
        <p:spPr bwMode="hidden">
          <a:xfrm>
            <a:off x="8566150" y="6442075"/>
            <a:ext cx="474663" cy="287338"/>
          </a:xfrm>
          <a:prstGeom prst="rect">
            <a:avLst/>
          </a:prstGeom>
          <a:noFill/>
        </p:spPr>
      </p:pic>
      <p:sp>
        <p:nvSpPr>
          <p:cNvPr id="1047" name="AutoShape 23">
            <a:hlinkClick r:id="" action="ppaction://hlinkshowjump?jump=nextslide" highlightClick="1"/>
          </p:cNvPr>
          <p:cNvSpPr>
            <a:spLocks noChangeArrowheads="1"/>
          </p:cNvSpPr>
          <p:nvPr/>
        </p:nvSpPr>
        <p:spPr bwMode="auto">
          <a:xfrm>
            <a:off x="8274050" y="0"/>
            <a:ext cx="869950" cy="334963"/>
          </a:xfrm>
          <a:prstGeom prst="actionButtonBlank">
            <a:avLst/>
          </a:prstGeom>
          <a:noFill/>
          <a:ln w="9525">
            <a:noFill/>
            <a:miter lim="800000"/>
            <a:headEnd/>
            <a:tailEnd/>
          </a:ln>
          <a:effectLst/>
        </p:spPr>
        <p:txBody>
          <a:bodyPr wrap="none" anchor="ctr"/>
          <a:lstStyle/>
          <a:p>
            <a:endParaRPr lang="de-DE" dirty="0"/>
          </a:p>
        </p:txBody>
      </p:sp>
      <p:sp>
        <p:nvSpPr>
          <p:cNvPr id="1048" name="AutoShape 24">
            <a:hlinkClick r:id="" action="ppaction://hlinkshowjump?jump=previousslide" highlightClick="1"/>
          </p:cNvPr>
          <p:cNvSpPr>
            <a:spLocks noChangeArrowheads="1"/>
          </p:cNvSpPr>
          <p:nvPr/>
        </p:nvSpPr>
        <p:spPr bwMode="auto">
          <a:xfrm>
            <a:off x="0" y="0"/>
            <a:ext cx="869950" cy="334963"/>
          </a:xfrm>
          <a:prstGeom prst="actionButtonBlank">
            <a:avLst/>
          </a:prstGeom>
          <a:noFill/>
          <a:ln w="9525">
            <a:noFill/>
            <a:miter lim="800000"/>
            <a:headEnd/>
            <a:tailEnd/>
          </a:ln>
          <a:effectLst/>
        </p:spPr>
        <p:txBody>
          <a:bodyPr wrap="none" anchor="ctr"/>
          <a:lstStyle/>
          <a:p>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400" b="1">
          <a:solidFill>
            <a:srgbClr val="007E2D"/>
          </a:solidFill>
          <a:latin typeface="+mj-lt"/>
          <a:ea typeface="+mj-ea"/>
          <a:cs typeface="+mj-cs"/>
        </a:defRPr>
      </a:lvl1pPr>
      <a:lvl2pPr algn="l" rtl="0" eaLnBrk="1" fontAlgn="base" hangingPunct="1">
        <a:spcBef>
          <a:spcPct val="0"/>
        </a:spcBef>
        <a:spcAft>
          <a:spcPct val="0"/>
        </a:spcAft>
        <a:defRPr sz="2400" b="1">
          <a:solidFill>
            <a:srgbClr val="007E2D"/>
          </a:solidFill>
          <a:latin typeface="Arial" charset="0"/>
        </a:defRPr>
      </a:lvl2pPr>
      <a:lvl3pPr algn="l" rtl="0" eaLnBrk="1" fontAlgn="base" hangingPunct="1">
        <a:spcBef>
          <a:spcPct val="0"/>
        </a:spcBef>
        <a:spcAft>
          <a:spcPct val="0"/>
        </a:spcAft>
        <a:defRPr sz="2400" b="1">
          <a:solidFill>
            <a:srgbClr val="007E2D"/>
          </a:solidFill>
          <a:latin typeface="Arial" charset="0"/>
        </a:defRPr>
      </a:lvl3pPr>
      <a:lvl4pPr algn="l" rtl="0" eaLnBrk="1" fontAlgn="base" hangingPunct="1">
        <a:spcBef>
          <a:spcPct val="0"/>
        </a:spcBef>
        <a:spcAft>
          <a:spcPct val="0"/>
        </a:spcAft>
        <a:defRPr sz="2400" b="1">
          <a:solidFill>
            <a:srgbClr val="007E2D"/>
          </a:solidFill>
          <a:latin typeface="Arial" charset="0"/>
        </a:defRPr>
      </a:lvl4pPr>
      <a:lvl5pPr algn="l" rtl="0" eaLnBrk="1" fontAlgn="base" hangingPunct="1">
        <a:spcBef>
          <a:spcPct val="0"/>
        </a:spcBef>
        <a:spcAft>
          <a:spcPct val="0"/>
        </a:spcAft>
        <a:defRPr sz="2400" b="1">
          <a:solidFill>
            <a:srgbClr val="007E2D"/>
          </a:solidFill>
          <a:latin typeface="Arial" charset="0"/>
        </a:defRPr>
      </a:lvl5pPr>
      <a:lvl6pPr marL="457200" algn="l" rtl="0" eaLnBrk="1" fontAlgn="base" hangingPunct="1">
        <a:spcBef>
          <a:spcPct val="0"/>
        </a:spcBef>
        <a:spcAft>
          <a:spcPct val="0"/>
        </a:spcAft>
        <a:defRPr sz="2400" b="1">
          <a:solidFill>
            <a:srgbClr val="007E2D"/>
          </a:solidFill>
          <a:latin typeface="Arial" charset="0"/>
        </a:defRPr>
      </a:lvl6pPr>
      <a:lvl7pPr marL="914400" algn="l" rtl="0" eaLnBrk="1" fontAlgn="base" hangingPunct="1">
        <a:spcBef>
          <a:spcPct val="0"/>
        </a:spcBef>
        <a:spcAft>
          <a:spcPct val="0"/>
        </a:spcAft>
        <a:defRPr sz="2400" b="1">
          <a:solidFill>
            <a:srgbClr val="007E2D"/>
          </a:solidFill>
          <a:latin typeface="Arial" charset="0"/>
        </a:defRPr>
      </a:lvl7pPr>
      <a:lvl8pPr marL="1371600" algn="l" rtl="0" eaLnBrk="1" fontAlgn="base" hangingPunct="1">
        <a:spcBef>
          <a:spcPct val="0"/>
        </a:spcBef>
        <a:spcAft>
          <a:spcPct val="0"/>
        </a:spcAft>
        <a:defRPr sz="2400" b="1">
          <a:solidFill>
            <a:srgbClr val="007E2D"/>
          </a:solidFill>
          <a:latin typeface="Arial" charset="0"/>
        </a:defRPr>
      </a:lvl8pPr>
      <a:lvl9pPr marL="1828800" algn="l" rtl="0" eaLnBrk="1" fontAlgn="base" hangingPunct="1">
        <a:spcBef>
          <a:spcPct val="0"/>
        </a:spcBef>
        <a:spcAft>
          <a:spcPct val="0"/>
        </a:spcAft>
        <a:defRPr sz="2400" b="1">
          <a:solidFill>
            <a:srgbClr val="007E2D"/>
          </a:solidFill>
          <a:latin typeface="Arial" charset="0"/>
        </a:defRPr>
      </a:lvl9pPr>
    </p:titleStyle>
    <p:bodyStyle>
      <a:lvl1pPr marL="342900" indent="-342900" algn="l" rtl="0" eaLnBrk="1" fontAlgn="base" hangingPunct="1">
        <a:spcBef>
          <a:spcPct val="20000"/>
        </a:spcBef>
        <a:spcAft>
          <a:spcPct val="0"/>
        </a:spcAft>
        <a:buClr>
          <a:srgbClr val="007E2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7E2D"/>
        </a:buClr>
        <a:buFont typeface="Webdings" pitchFamily="18" charset="2"/>
        <a:buChar char="4"/>
        <a:defRPr sz="2400">
          <a:solidFill>
            <a:schemeClr val="tx1"/>
          </a:solidFill>
          <a:latin typeface="+mn-lt"/>
        </a:defRPr>
      </a:lvl2pPr>
      <a:lvl3pPr marL="1143000" indent="-228600" algn="l" rtl="0" eaLnBrk="1" fontAlgn="base" hangingPunct="1">
        <a:spcBef>
          <a:spcPct val="20000"/>
        </a:spcBef>
        <a:spcAft>
          <a:spcPct val="0"/>
        </a:spcAft>
        <a:buClr>
          <a:srgbClr val="007E2D"/>
        </a:buClr>
        <a:buChar char="•"/>
        <a:defRPr sz="2400">
          <a:solidFill>
            <a:schemeClr val="tx1"/>
          </a:solidFill>
          <a:latin typeface="+mn-lt"/>
        </a:defRPr>
      </a:lvl3pPr>
      <a:lvl4pPr marL="1600200" indent="-228600" algn="l" rtl="0" eaLnBrk="1" fontAlgn="base" hangingPunct="1">
        <a:spcBef>
          <a:spcPct val="20000"/>
        </a:spcBef>
        <a:spcAft>
          <a:spcPct val="0"/>
        </a:spcAft>
        <a:buClr>
          <a:srgbClr val="007E2D"/>
        </a:buClr>
        <a:buChar char="–"/>
        <a:defRPr sz="2400">
          <a:solidFill>
            <a:schemeClr val="tx1"/>
          </a:solidFill>
          <a:latin typeface="+mn-lt"/>
        </a:defRPr>
      </a:lvl4pPr>
      <a:lvl5pPr marL="2057400" indent="-228600" algn="l" rtl="0" eaLnBrk="1" fontAlgn="base" hangingPunct="1">
        <a:spcBef>
          <a:spcPct val="20000"/>
        </a:spcBef>
        <a:spcAft>
          <a:spcPct val="0"/>
        </a:spcAft>
        <a:buClr>
          <a:srgbClr val="007E2D"/>
        </a:buClr>
        <a:buChar char="»"/>
        <a:defRPr sz="2400">
          <a:solidFill>
            <a:schemeClr val="tx1"/>
          </a:solidFill>
          <a:latin typeface="+mn-lt"/>
        </a:defRPr>
      </a:lvl5pPr>
      <a:lvl6pPr marL="2514600" indent="-228600" algn="l" rtl="0" eaLnBrk="1" fontAlgn="base" hangingPunct="1">
        <a:spcBef>
          <a:spcPct val="20000"/>
        </a:spcBef>
        <a:spcAft>
          <a:spcPct val="0"/>
        </a:spcAft>
        <a:buClr>
          <a:srgbClr val="007E2D"/>
        </a:buClr>
        <a:buChar char="»"/>
        <a:defRPr sz="2400">
          <a:solidFill>
            <a:schemeClr val="tx1"/>
          </a:solidFill>
          <a:latin typeface="+mn-lt"/>
        </a:defRPr>
      </a:lvl6pPr>
      <a:lvl7pPr marL="2971800" indent="-228600" algn="l" rtl="0" eaLnBrk="1" fontAlgn="base" hangingPunct="1">
        <a:spcBef>
          <a:spcPct val="20000"/>
        </a:spcBef>
        <a:spcAft>
          <a:spcPct val="0"/>
        </a:spcAft>
        <a:buClr>
          <a:srgbClr val="007E2D"/>
        </a:buClr>
        <a:buChar char="»"/>
        <a:defRPr sz="2400">
          <a:solidFill>
            <a:schemeClr val="tx1"/>
          </a:solidFill>
          <a:latin typeface="+mn-lt"/>
        </a:defRPr>
      </a:lvl7pPr>
      <a:lvl8pPr marL="3429000" indent="-228600" algn="l" rtl="0" eaLnBrk="1" fontAlgn="base" hangingPunct="1">
        <a:spcBef>
          <a:spcPct val="20000"/>
        </a:spcBef>
        <a:spcAft>
          <a:spcPct val="0"/>
        </a:spcAft>
        <a:buClr>
          <a:srgbClr val="007E2D"/>
        </a:buClr>
        <a:buChar char="»"/>
        <a:defRPr sz="2400">
          <a:solidFill>
            <a:schemeClr val="tx1"/>
          </a:solidFill>
          <a:latin typeface="+mn-lt"/>
        </a:defRPr>
      </a:lvl8pPr>
      <a:lvl9pPr marL="3886200" indent="-228600" algn="l" rtl="0" eaLnBrk="1" fontAlgn="base" hangingPunct="1">
        <a:spcBef>
          <a:spcPct val="20000"/>
        </a:spcBef>
        <a:spcAft>
          <a:spcPct val="0"/>
        </a:spcAft>
        <a:buClr>
          <a:srgbClr val="007E2D"/>
        </a:buClr>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1725105" y="6479019"/>
            <a:ext cx="1649048" cy="25923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pPr fontAlgn="auto">
              <a:spcBef>
                <a:spcPts val="0"/>
              </a:spcBef>
              <a:spcAft>
                <a:spcPts val="0"/>
              </a:spcAft>
            </a:pPr>
            <a:endParaRPr lang="de-DE" dirty="0">
              <a:solidFill>
                <a:prstClr val="black">
                  <a:tint val="75000"/>
                </a:prstClr>
              </a:solidFill>
            </a:endParaRPr>
          </a:p>
        </p:txBody>
      </p:sp>
      <p:sp>
        <p:nvSpPr>
          <p:cNvPr id="6" name="Foliennummernplatzhalter 5"/>
          <p:cNvSpPr>
            <a:spLocks noGrp="1"/>
          </p:cNvSpPr>
          <p:nvPr>
            <p:ph type="sldNum" sz="quarter" idx="4"/>
          </p:nvPr>
        </p:nvSpPr>
        <p:spPr>
          <a:xfrm>
            <a:off x="8455844" y="6233916"/>
            <a:ext cx="552238" cy="237600"/>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pPr fontAlgn="auto">
              <a:spcBef>
                <a:spcPts val="0"/>
              </a:spcBef>
              <a:spcAft>
                <a:spcPts val="0"/>
              </a:spcAft>
            </a:pPr>
            <a:fld id="{741A12C0-A8EF-4319-B110-6663FA17215A}" type="slidenum">
              <a:rPr lang="de-DE" smtClean="0">
                <a:solidFill>
                  <a:prstClr val="black">
                    <a:tint val="75000"/>
                  </a:prstClr>
                </a:solidFill>
              </a:rPr>
              <a:pPr fontAlgn="auto">
                <a:spcBef>
                  <a:spcPts val="0"/>
                </a:spcBef>
                <a:spcAft>
                  <a:spcPts val="0"/>
                </a:spcAft>
              </a:pPr>
              <a:t>‹Nr.›</a:t>
            </a:fld>
            <a:endParaRPr lang="de-DE" dirty="0">
              <a:solidFill>
                <a:prstClr val="black">
                  <a:tint val="75000"/>
                </a:prstClr>
              </a:solidFill>
            </a:endParaRPr>
          </a:p>
        </p:txBody>
      </p:sp>
      <p:sp>
        <p:nvSpPr>
          <p:cNvPr id="5" name="Fußzeilenplatzhalter 4"/>
          <p:cNvSpPr>
            <a:spLocks noGrp="1"/>
          </p:cNvSpPr>
          <p:nvPr>
            <p:ph type="ftr" sz="quarter" idx="3"/>
          </p:nvPr>
        </p:nvSpPr>
        <p:spPr>
          <a:xfrm>
            <a:off x="1725104" y="6224493"/>
            <a:ext cx="6721311" cy="236224"/>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pPr fontAlgn="auto">
              <a:spcBef>
                <a:spcPts val="0"/>
              </a:spcBef>
              <a:spcAft>
                <a:spcPts val="0"/>
              </a:spcAft>
            </a:pPr>
            <a:endParaRPr lang="de-DE" dirty="0">
              <a:solidFill>
                <a:prstClr val="black">
                  <a:tint val="75000"/>
                </a:prstClr>
              </a:solidFill>
            </a:endParaRPr>
          </a:p>
        </p:txBody>
      </p:sp>
      <p:sp>
        <p:nvSpPr>
          <p:cNvPr id="2" name="Titelplatzhalter 1"/>
          <p:cNvSpPr>
            <a:spLocks noGrp="1"/>
          </p:cNvSpPr>
          <p:nvPr>
            <p:ph type="title"/>
          </p:nvPr>
        </p:nvSpPr>
        <p:spPr>
          <a:xfrm>
            <a:off x="142833" y="220191"/>
            <a:ext cx="8852400" cy="35719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148280" y="838200"/>
            <a:ext cx="8852875" cy="5083629"/>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3"/>
            <a:endParaRPr lang="de-DE" dirty="0"/>
          </a:p>
        </p:txBody>
      </p:sp>
      <p:sp>
        <p:nvSpPr>
          <p:cNvPr id="13" name="Line 8"/>
          <p:cNvSpPr>
            <a:spLocks noChangeShapeType="1"/>
          </p:cNvSpPr>
          <p:nvPr userDrawn="1"/>
        </p:nvSpPr>
        <p:spPr bwMode="auto">
          <a:xfrm>
            <a:off x="142123" y="711418"/>
            <a:ext cx="885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pic>
        <p:nvPicPr>
          <p:cNvPr id="7" name="Grafik 6" descr="Logo Bayerische Landeanstalt für Landwirtschaft"/>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03200" y="5854701"/>
            <a:ext cx="1522324" cy="793699"/>
          </a:xfrm>
          <a:prstGeom prst="rect">
            <a:avLst/>
          </a:prstGeom>
        </p:spPr>
      </p:pic>
      <p:sp>
        <p:nvSpPr>
          <p:cNvPr id="8" name="Textfeld 7"/>
          <p:cNvSpPr txBox="1"/>
          <p:nvPr userDrawn="1"/>
        </p:nvSpPr>
        <p:spPr>
          <a:xfrm>
            <a:off x="3771900" y="6489700"/>
            <a:ext cx="5270500" cy="246221"/>
          </a:xfrm>
          <a:prstGeom prst="rect">
            <a:avLst/>
          </a:prstGeom>
          <a:noFill/>
        </p:spPr>
        <p:txBody>
          <a:bodyPr vert="horz" rtlCol="0">
            <a:spAutoFit/>
          </a:bodyPr>
          <a:lstStyle/>
          <a:p>
            <a:pPr algn="r" fontAlgn="auto">
              <a:spcBef>
                <a:spcPts val="0"/>
              </a:spcBef>
              <a:spcAft>
                <a:spcPts val="0"/>
              </a:spcAft>
            </a:pPr>
            <a:endParaRPr lang="de-DE" sz="1000" dirty="0">
              <a:solidFill>
                <a:prstClr val="black"/>
              </a:solidFill>
              <a:latin typeface="Verdana"/>
            </a:endParaRPr>
          </a:p>
        </p:txBody>
      </p:sp>
    </p:spTree>
    <p:extLst>
      <p:ext uri="{BB962C8B-B14F-4D97-AF65-F5344CB8AC3E}">
        <p14:creationId xmlns:p14="http://schemas.microsoft.com/office/powerpoint/2010/main" val="543977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914400" rtl="0" eaLnBrk="1" latinLnBrk="0" hangingPunct="1">
        <a:spcBef>
          <a:spcPct val="0"/>
        </a:spcBef>
        <a:buNone/>
        <a:defRPr sz="2800" b="1" kern="1200">
          <a:solidFill>
            <a:schemeClr val="tx1"/>
          </a:solidFill>
          <a:latin typeface="Arial Narrow" pitchFamily="34" charset="0"/>
          <a:ea typeface="+mj-ea"/>
          <a:cs typeface="Times New Roman" pitchFamily="18" charset="0"/>
        </a:defRPr>
      </a:lvl1pPr>
    </p:titleStyle>
    <p:bodyStyle>
      <a:lvl1pPr marL="342900" indent="-342900" algn="l" defTabSz="914400" rtl="0" eaLnBrk="1" latinLnBrk="0" hangingPunct="1">
        <a:spcBef>
          <a:spcPct val="20000"/>
        </a:spcBef>
        <a:buFont typeface="Verdana" pitchFamily="34" charset="0"/>
        <a:buChar char="●"/>
        <a:defRPr sz="2400" kern="1200">
          <a:solidFill>
            <a:schemeClr val="tx1"/>
          </a:solidFill>
          <a:latin typeface="Arial" pitchFamily="34" charset="0"/>
          <a:ea typeface="+mn-ea"/>
          <a:cs typeface="Arial" pitchFamily="34" charset="0"/>
        </a:defRPr>
      </a:lvl1pPr>
      <a:lvl2pPr marL="715963" indent="-357188"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071563" indent="-355600" algn="l" defTabSz="914400" rtl="0" eaLnBrk="1" latinLnBrk="0" hangingPunct="1">
        <a:spcBef>
          <a:spcPct val="20000"/>
        </a:spcBef>
        <a:buFont typeface="Wingdings" pitchFamily="2" charset="2"/>
        <a:buChar char="ü"/>
        <a:defRPr sz="2400" kern="1200">
          <a:solidFill>
            <a:schemeClr val="tx1"/>
          </a:solidFill>
          <a:latin typeface="Arial" pitchFamily="34" charset="0"/>
          <a:ea typeface="+mn-ea"/>
          <a:cs typeface="Arial" pitchFamily="34" charset="0"/>
        </a:defRPr>
      </a:lvl3pPr>
      <a:lvl4pPr marL="1431925" indent="-36036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792288" indent="-360363" algn="l" defTabSz="914400" rtl="0" eaLnBrk="1" latinLnBrk="0" hangingPunct="1">
        <a:spcBef>
          <a:spcPct val="20000"/>
        </a:spcBef>
        <a:buSzPct val="80000"/>
        <a:buFont typeface="Wingdings" pitchFamily="2" charset="2"/>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1725105" y="6479019"/>
            <a:ext cx="1649048" cy="25923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pPr fontAlgn="auto">
              <a:spcBef>
                <a:spcPts val="0"/>
              </a:spcBef>
              <a:spcAft>
                <a:spcPts val="0"/>
              </a:spcAft>
            </a:pPr>
            <a:endParaRPr lang="de-DE" dirty="0">
              <a:solidFill>
                <a:prstClr val="black">
                  <a:tint val="75000"/>
                </a:prstClr>
              </a:solidFill>
            </a:endParaRPr>
          </a:p>
        </p:txBody>
      </p:sp>
      <p:sp>
        <p:nvSpPr>
          <p:cNvPr id="6" name="Foliennummernplatzhalter 5"/>
          <p:cNvSpPr>
            <a:spLocks noGrp="1"/>
          </p:cNvSpPr>
          <p:nvPr>
            <p:ph type="sldNum" sz="quarter" idx="4"/>
          </p:nvPr>
        </p:nvSpPr>
        <p:spPr>
          <a:xfrm>
            <a:off x="8455844" y="6233916"/>
            <a:ext cx="552238" cy="237600"/>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pPr fontAlgn="auto">
              <a:spcBef>
                <a:spcPts val="0"/>
              </a:spcBef>
              <a:spcAft>
                <a:spcPts val="0"/>
              </a:spcAft>
            </a:pPr>
            <a:fld id="{741A12C0-A8EF-4319-B110-6663FA17215A}" type="slidenum">
              <a:rPr lang="de-DE" smtClean="0">
                <a:solidFill>
                  <a:prstClr val="black">
                    <a:tint val="75000"/>
                  </a:prstClr>
                </a:solidFill>
              </a:rPr>
              <a:pPr fontAlgn="auto">
                <a:spcBef>
                  <a:spcPts val="0"/>
                </a:spcBef>
                <a:spcAft>
                  <a:spcPts val="0"/>
                </a:spcAft>
              </a:pPr>
              <a:t>‹Nr.›</a:t>
            </a:fld>
            <a:endParaRPr lang="de-DE" dirty="0">
              <a:solidFill>
                <a:prstClr val="black">
                  <a:tint val="75000"/>
                </a:prstClr>
              </a:solidFill>
            </a:endParaRPr>
          </a:p>
        </p:txBody>
      </p:sp>
      <p:sp>
        <p:nvSpPr>
          <p:cNvPr id="5" name="Fußzeilenplatzhalter 4"/>
          <p:cNvSpPr>
            <a:spLocks noGrp="1"/>
          </p:cNvSpPr>
          <p:nvPr>
            <p:ph type="ftr" sz="quarter" idx="3"/>
          </p:nvPr>
        </p:nvSpPr>
        <p:spPr>
          <a:xfrm>
            <a:off x="1725104" y="6224493"/>
            <a:ext cx="6721311" cy="236224"/>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pPr fontAlgn="auto">
              <a:spcBef>
                <a:spcPts val="0"/>
              </a:spcBef>
              <a:spcAft>
                <a:spcPts val="0"/>
              </a:spcAft>
            </a:pPr>
            <a:r>
              <a:rPr lang="de-DE" dirty="0">
                <a:solidFill>
                  <a:prstClr val="black">
                    <a:tint val="75000"/>
                  </a:prstClr>
                </a:solidFill>
              </a:rPr>
              <a:t>Dr. H. Lindermayer</a:t>
            </a:r>
          </a:p>
        </p:txBody>
      </p:sp>
      <p:sp>
        <p:nvSpPr>
          <p:cNvPr id="3" name="Textplatzhalter 2"/>
          <p:cNvSpPr>
            <a:spLocks noGrp="1"/>
          </p:cNvSpPr>
          <p:nvPr>
            <p:ph type="body" idx="1"/>
          </p:nvPr>
        </p:nvSpPr>
        <p:spPr>
          <a:xfrm>
            <a:off x="148280" y="838200"/>
            <a:ext cx="8852875" cy="5083629"/>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3"/>
            <a:endParaRPr lang="de-DE" dirty="0"/>
          </a:p>
        </p:txBody>
      </p:sp>
      <p:sp>
        <p:nvSpPr>
          <p:cNvPr id="13" name="Line 8"/>
          <p:cNvSpPr>
            <a:spLocks noChangeShapeType="1"/>
          </p:cNvSpPr>
          <p:nvPr userDrawn="1"/>
        </p:nvSpPr>
        <p:spPr bwMode="auto">
          <a:xfrm>
            <a:off x="142123" y="711418"/>
            <a:ext cx="8859753" cy="0"/>
          </a:xfrm>
          <a:prstGeom prst="line">
            <a:avLst/>
          </a:prstGeom>
          <a:noFill/>
          <a:ln w="34925">
            <a:solidFill>
              <a:srgbClr val="003399"/>
            </a:solidFill>
            <a:round/>
            <a:headEnd/>
            <a:tailEnd/>
          </a:ln>
          <a:effectLst/>
        </p:spPr>
        <p:txBody>
          <a:bodyPr/>
          <a:lstStyle/>
          <a:p>
            <a:pPr fontAlgn="auto">
              <a:spcBef>
                <a:spcPts val="0"/>
              </a:spcBef>
              <a:spcAft>
                <a:spcPts val="0"/>
              </a:spcAft>
              <a:defRPr/>
            </a:pPr>
            <a:endParaRPr lang="de-DE" sz="1800">
              <a:solidFill>
                <a:prstClr val="black"/>
              </a:solidFill>
              <a:latin typeface="Verdana"/>
            </a:endParaRPr>
          </a:p>
        </p:txBody>
      </p:sp>
      <p:pic>
        <p:nvPicPr>
          <p:cNvPr id="7"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3200" y="5854701"/>
            <a:ext cx="1522324" cy="793699"/>
          </a:xfrm>
          <a:prstGeom prst="rect">
            <a:avLst/>
          </a:prstGeom>
        </p:spPr>
      </p:pic>
    </p:spTree>
    <p:extLst>
      <p:ext uri="{BB962C8B-B14F-4D97-AF65-F5344CB8AC3E}">
        <p14:creationId xmlns:p14="http://schemas.microsoft.com/office/powerpoint/2010/main" val="2399047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ransition>
    <p:wipe dir="d"/>
  </p:transition>
  <p:hf hdr="0" dt="0"/>
  <p:txStyles>
    <p:titleStyle>
      <a:lvl1pPr algn="ctr" defTabSz="914400" rtl="0" eaLnBrk="1" latinLnBrk="0" hangingPunct="1">
        <a:spcBef>
          <a:spcPct val="0"/>
        </a:spcBef>
        <a:buNone/>
        <a:defRPr sz="2800" b="1" kern="1200">
          <a:solidFill>
            <a:schemeClr val="tx1"/>
          </a:solidFill>
          <a:latin typeface="Arial Narrow" pitchFamily="34" charset="0"/>
          <a:ea typeface="+mj-ea"/>
          <a:cs typeface="Times New Roman" pitchFamily="18" charset="0"/>
        </a:defRPr>
      </a:lvl1pPr>
    </p:titleStyle>
    <p:bodyStyle>
      <a:lvl1pPr marL="342900" indent="-342900" algn="l" defTabSz="914400" rtl="0" eaLnBrk="1" latinLnBrk="0" hangingPunct="1">
        <a:spcBef>
          <a:spcPct val="20000"/>
        </a:spcBef>
        <a:buFont typeface="Verdana" pitchFamily="34" charset="0"/>
        <a:buChar char="●"/>
        <a:defRPr sz="2400" kern="1200">
          <a:solidFill>
            <a:schemeClr val="tx1"/>
          </a:solidFill>
          <a:latin typeface="Arial" pitchFamily="34" charset="0"/>
          <a:ea typeface="+mn-ea"/>
          <a:cs typeface="Arial" pitchFamily="34" charset="0"/>
        </a:defRPr>
      </a:lvl1pPr>
      <a:lvl2pPr marL="715963" indent="-357188"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071563" indent="-355600" algn="l" defTabSz="914400" rtl="0" eaLnBrk="1" latinLnBrk="0" hangingPunct="1">
        <a:spcBef>
          <a:spcPct val="20000"/>
        </a:spcBef>
        <a:buFont typeface="Wingdings" pitchFamily="2" charset="2"/>
        <a:buChar char="ü"/>
        <a:defRPr sz="2400" kern="1200">
          <a:solidFill>
            <a:schemeClr val="tx1"/>
          </a:solidFill>
          <a:latin typeface="Arial" pitchFamily="34" charset="0"/>
          <a:ea typeface="+mn-ea"/>
          <a:cs typeface="Arial" pitchFamily="34" charset="0"/>
        </a:defRPr>
      </a:lvl3pPr>
      <a:lvl4pPr marL="1431925" indent="-36036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1792288" indent="-360363" algn="l" defTabSz="914400" rtl="0" eaLnBrk="1" latinLnBrk="0" hangingPunct="1">
        <a:spcBef>
          <a:spcPct val="20000"/>
        </a:spcBef>
        <a:buSzPct val="80000"/>
        <a:buFont typeface="Wingdings" pitchFamily="2" charset="2"/>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Line 22"/>
          <p:cNvSpPr>
            <a:spLocks noChangeShapeType="1"/>
          </p:cNvSpPr>
          <p:nvPr/>
        </p:nvSpPr>
        <p:spPr bwMode="black">
          <a:xfrm>
            <a:off x="0" y="6380163"/>
            <a:ext cx="9144000" cy="0"/>
          </a:xfrm>
          <a:prstGeom prst="line">
            <a:avLst/>
          </a:prstGeom>
          <a:noFill/>
          <a:ln w="9525">
            <a:solidFill>
              <a:srgbClr val="007E2D"/>
            </a:solidFill>
            <a:round/>
            <a:headEnd/>
            <a:tailEnd/>
          </a:ln>
          <a:effectLst/>
        </p:spPr>
        <p:txBody>
          <a:bodyPr/>
          <a:lstStyle/>
          <a:p>
            <a:endParaRPr lang="de-DE" dirty="0">
              <a:solidFill>
                <a:srgbClr val="000000"/>
              </a:solidFill>
            </a:endParaRPr>
          </a:p>
        </p:txBody>
      </p:sp>
      <p:sp>
        <p:nvSpPr>
          <p:cNvPr id="1026" name="Rectangle 2"/>
          <p:cNvSpPr>
            <a:spLocks noGrp="1" noChangeArrowheads="1"/>
          </p:cNvSpPr>
          <p:nvPr>
            <p:ph type="title"/>
          </p:nvPr>
        </p:nvSpPr>
        <p:spPr bwMode="auto">
          <a:xfrm>
            <a:off x="431800" y="609600"/>
            <a:ext cx="82629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a:t>Klicken Sie, um das Titelformat zu bearbeiten</a:t>
            </a:r>
          </a:p>
        </p:txBody>
      </p:sp>
      <p:sp>
        <p:nvSpPr>
          <p:cNvPr id="1027" name="Rectangle 3"/>
          <p:cNvSpPr>
            <a:spLocks noGrp="1" noChangeArrowheads="1"/>
          </p:cNvSpPr>
          <p:nvPr>
            <p:ph type="body" idx="1"/>
          </p:nvPr>
        </p:nvSpPr>
        <p:spPr bwMode="auto">
          <a:xfrm>
            <a:off x="431800" y="1447800"/>
            <a:ext cx="8262938" cy="2574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32" name="Text Box 8"/>
          <p:cNvSpPr txBox="1">
            <a:spLocks noChangeArrowheads="1"/>
          </p:cNvSpPr>
          <p:nvPr/>
        </p:nvSpPr>
        <p:spPr bwMode="auto">
          <a:xfrm>
            <a:off x="517525" y="6570663"/>
            <a:ext cx="693738" cy="244475"/>
          </a:xfrm>
          <a:prstGeom prst="rect">
            <a:avLst/>
          </a:prstGeom>
          <a:noFill/>
          <a:ln w="9525">
            <a:noFill/>
            <a:miter lim="800000"/>
            <a:headEnd/>
            <a:tailEnd/>
          </a:ln>
          <a:effectLst/>
        </p:spPr>
        <p:txBody>
          <a:bodyPr lIns="0">
            <a:spAutoFit/>
          </a:bodyPr>
          <a:lstStyle/>
          <a:p>
            <a:pPr>
              <a:spcBef>
                <a:spcPct val="50000"/>
              </a:spcBef>
            </a:pPr>
            <a:r>
              <a:rPr lang="de-DE" sz="1000" dirty="0">
                <a:solidFill>
                  <a:srgbClr val="007E2D"/>
                </a:solidFill>
              </a:rPr>
              <a:t>Folie </a:t>
            </a:r>
            <a:fld id="{92853B9F-9EED-43D2-9BEF-A71436D490B9}" type="slidenum">
              <a:rPr lang="de-DE" sz="1000">
                <a:solidFill>
                  <a:srgbClr val="007E2D"/>
                </a:solidFill>
              </a:rPr>
              <a:pPr>
                <a:spcBef>
                  <a:spcPct val="50000"/>
                </a:spcBef>
              </a:pPr>
              <a:t>‹Nr.›</a:t>
            </a:fld>
            <a:endParaRPr lang="de-DE" sz="1000" dirty="0">
              <a:solidFill>
                <a:srgbClr val="007E2D"/>
              </a:solidFill>
            </a:endParaRPr>
          </a:p>
        </p:txBody>
      </p:sp>
      <p:sp>
        <p:nvSpPr>
          <p:cNvPr id="1033" name="Text Box 9"/>
          <p:cNvSpPr txBox="1">
            <a:spLocks noChangeArrowheads="1"/>
          </p:cNvSpPr>
          <p:nvPr/>
        </p:nvSpPr>
        <p:spPr bwMode="auto">
          <a:xfrm>
            <a:off x="1219200" y="6570663"/>
            <a:ext cx="5662613" cy="244475"/>
          </a:xfrm>
          <a:prstGeom prst="rect">
            <a:avLst/>
          </a:prstGeom>
          <a:noFill/>
          <a:ln w="9525">
            <a:noFill/>
            <a:miter lim="800000"/>
            <a:headEnd/>
            <a:tailEnd/>
          </a:ln>
          <a:effectLst/>
        </p:spPr>
        <p:txBody>
          <a:bodyPr lIns="0">
            <a:spAutoFit/>
          </a:bodyPr>
          <a:lstStyle/>
          <a:p>
            <a:pPr>
              <a:spcBef>
                <a:spcPct val="50000"/>
              </a:spcBef>
            </a:pPr>
            <a:r>
              <a:rPr lang="de-DE" sz="1000" dirty="0">
                <a:solidFill>
                  <a:srgbClr val="007E2D"/>
                </a:solidFill>
              </a:rPr>
              <a:t>Stabsstelle Landesanstalt für Landwirtschaft - SLA</a:t>
            </a:r>
          </a:p>
        </p:txBody>
      </p:sp>
      <p:sp>
        <p:nvSpPr>
          <p:cNvPr id="1035" name="Rectangle 11"/>
          <p:cNvSpPr>
            <a:spLocks noChangeArrowheads="1"/>
          </p:cNvSpPr>
          <p:nvPr/>
        </p:nvSpPr>
        <p:spPr bwMode="auto">
          <a:xfrm>
            <a:off x="6893779" y="6527800"/>
            <a:ext cx="1553310" cy="230832"/>
          </a:xfrm>
          <a:prstGeom prst="rect">
            <a:avLst/>
          </a:prstGeom>
          <a:noFill/>
          <a:ln w="9525">
            <a:noFill/>
            <a:miter lim="800000"/>
            <a:headEnd/>
            <a:tailEnd/>
          </a:ln>
        </p:spPr>
        <p:txBody>
          <a:bodyPr wrap="none" lIns="0" tIns="0" rIns="0" bIns="0">
            <a:spAutoFit/>
          </a:bodyPr>
          <a:lstStyle/>
          <a:p>
            <a:pPr algn="r" eaLnBrk="0" hangingPunct="0">
              <a:lnSpc>
                <a:spcPts val="900"/>
              </a:lnSpc>
            </a:pPr>
            <a:r>
              <a:rPr lang="de-DE" sz="700" dirty="0">
                <a:solidFill>
                  <a:srgbClr val="008CE7"/>
                </a:solidFill>
              </a:rPr>
              <a:t>Bayerisches Staatsministerium für</a:t>
            </a:r>
          </a:p>
          <a:p>
            <a:pPr algn="r" eaLnBrk="0" hangingPunct="0">
              <a:lnSpc>
                <a:spcPts val="900"/>
              </a:lnSpc>
            </a:pPr>
            <a:r>
              <a:rPr lang="de-DE" sz="700" dirty="0">
                <a:solidFill>
                  <a:srgbClr val="008CE7"/>
                </a:solidFill>
              </a:rPr>
              <a:t>Ernährung, Landwirtschaft und Forsten</a:t>
            </a:r>
            <a:endParaRPr lang="de-DE" sz="700" i="1" dirty="0">
              <a:solidFill>
                <a:srgbClr val="008CE7"/>
              </a:solidFill>
            </a:endParaRPr>
          </a:p>
        </p:txBody>
      </p:sp>
      <p:pic>
        <p:nvPicPr>
          <p:cNvPr id="1044" name="Picture 20" descr="P:\SCAN\_wappen\pixel\p_wappen_sw600_vereinfacht.tif"/>
          <p:cNvPicPr>
            <a:picLocks noChangeAspect="1" noChangeArrowheads="1"/>
          </p:cNvPicPr>
          <p:nvPr/>
        </p:nvPicPr>
        <p:blipFill>
          <a:blip r:embed="rId13" cstate="print"/>
          <a:srcRect/>
          <a:stretch>
            <a:fillRect/>
          </a:stretch>
        </p:blipFill>
        <p:spPr bwMode="auto">
          <a:xfrm>
            <a:off x="8567738" y="6437313"/>
            <a:ext cx="474662" cy="296862"/>
          </a:xfrm>
          <a:prstGeom prst="rect">
            <a:avLst/>
          </a:prstGeom>
          <a:noFill/>
        </p:spPr>
      </p:pic>
      <p:pic>
        <p:nvPicPr>
          <p:cNvPr id="1042" name="Picture 18" descr="P:\SCAN\_wappen\pixel\p_wappen_4c.tif"/>
          <p:cNvPicPr>
            <a:picLocks noChangeAspect="1" noChangeArrowheads="1"/>
          </p:cNvPicPr>
          <p:nvPr/>
        </p:nvPicPr>
        <p:blipFill>
          <a:blip r:embed="rId14" cstate="print"/>
          <a:srcRect/>
          <a:stretch>
            <a:fillRect/>
          </a:stretch>
        </p:blipFill>
        <p:spPr bwMode="hidden">
          <a:xfrm>
            <a:off x="8566150" y="6442075"/>
            <a:ext cx="474663" cy="287338"/>
          </a:xfrm>
          <a:prstGeom prst="rect">
            <a:avLst/>
          </a:prstGeom>
          <a:noFill/>
        </p:spPr>
      </p:pic>
      <p:sp>
        <p:nvSpPr>
          <p:cNvPr id="1047" name="AutoShape 23">
            <a:hlinkClick r:id="" action="ppaction://hlinkshowjump?jump=nextslide" highlightClick="1"/>
          </p:cNvPr>
          <p:cNvSpPr>
            <a:spLocks noChangeArrowheads="1"/>
          </p:cNvSpPr>
          <p:nvPr/>
        </p:nvSpPr>
        <p:spPr bwMode="auto">
          <a:xfrm>
            <a:off x="8274050" y="0"/>
            <a:ext cx="869950" cy="334963"/>
          </a:xfrm>
          <a:prstGeom prst="actionButtonBlank">
            <a:avLst/>
          </a:prstGeom>
          <a:noFill/>
          <a:ln w="9525">
            <a:noFill/>
            <a:miter lim="800000"/>
            <a:headEnd/>
            <a:tailEnd/>
          </a:ln>
          <a:effectLst/>
        </p:spPr>
        <p:txBody>
          <a:bodyPr wrap="none" anchor="ctr"/>
          <a:lstStyle/>
          <a:p>
            <a:endParaRPr lang="de-DE" dirty="0">
              <a:solidFill>
                <a:srgbClr val="000000"/>
              </a:solidFill>
            </a:endParaRPr>
          </a:p>
        </p:txBody>
      </p:sp>
      <p:sp>
        <p:nvSpPr>
          <p:cNvPr id="1048" name="AutoShape 24">
            <a:hlinkClick r:id="" action="ppaction://hlinkshowjump?jump=previousslide" highlightClick="1"/>
          </p:cNvPr>
          <p:cNvSpPr>
            <a:spLocks noChangeArrowheads="1"/>
          </p:cNvSpPr>
          <p:nvPr/>
        </p:nvSpPr>
        <p:spPr bwMode="auto">
          <a:xfrm>
            <a:off x="0" y="0"/>
            <a:ext cx="869950" cy="334963"/>
          </a:xfrm>
          <a:prstGeom prst="actionButtonBlank">
            <a:avLst/>
          </a:prstGeom>
          <a:noFill/>
          <a:ln w="9525">
            <a:noFill/>
            <a:miter lim="800000"/>
            <a:headEnd/>
            <a:tailEnd/>
          </a:ln>
          <a:effectLst/>
        </p:spPr>
        <p:txBody>
          <a:bodyPr wrap="none" anchor="ctr"/>
          <a:lstStyle/>
          <a:p>
            <a:endParaRPr lang="de-DE" dirty="0">
              <a:solidFill>
                <a:srgbClr val="000000"/>
              </a:solidFill>
            </a:endParaRPr>
          </a:p>
        </p:txBody>
      </p:sp>
    </p:spTree>
    <p:extLst>
      <p:ext uri="{BB962C8B-B14F-4D97-AF65-F5344CB8AC3E}">
        <p14:creationId xmlns:p14="http://schemas.microsoft.com/office/powerpoint/2010/main" val="9017037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fontAlgn="base" hangingPunct="1">
        <a:spcBef>
          <a:spcPct val="0"/>
        </a:spcBef>
        <a:spcAft>
          <a:spcPct val="0"/>
        </a:spcAft>
        <a:defRPr sz="2400" b="1">
          <a:solidFill>
            <a:srgbClr val="007E2D"/>
          </a:solidFill>
          <a:latin typeface="+mj-lt"/>
          <a:ea typeface="+mj-ea"/>
          <a:cs typeface="+mj-cs"/>
        </a:defRPr>
      </a:lvl1pPr>
      <a:lvl2pPr algn="l" rtl="0" eaLnBrk="1" fontAlgn="base" hangingPunct="1">
        <a:spcBef>
          <a:spcPct val="0"/>
        </a:spcBef>
        <a:spcAft>
          <a:spcPct val="0"/>
        </a:spcAft>
        <a:defRPr sz="2400" b="1">
          <a:solidFill>
            <a:srgbClr val="007E2D"/>
          </a:solidFill>
          <a:latin typeface="Arial" charset="0"/>
        </a:defRPr>
      </a:lvl2pPr>
      <a:lvl3pPr algn="l" rtl="0" eaLnBrk="1" fontAlgn="base" hangingPunct="1">
        <a:spcBef>
          <a:spcPct val="0"/>
        </a:spcBef>
        <a:spcAft>
          <a:spcPct val="0"/>
        </a:spcAft>
        <a:defRPr sz="2400" b="1">
          <a:solidFill>
            <a:srgbClr val="007E2D"/>
          </a:solidFill>
          <a:latin typeface="Arial" charset="0"/>
        </a:defRPr>
      </a:lvl3pPr>
      <a:lvl4pPr algn="l" rtl="0" eaLnBrk="1" fontAlgn="base" hangingPunct="1">
        <a:spcBef>
          <a:spcPct val="0"/>
        </a:spcBef>
        <a:spcAft>
          <a:spcPct val="0"/>
        </a:spcAft>
        <a:defRPr sz="2400" b="1">
          <a:solidFill>
            <a:srgbClr val="007E2D"/>
          </a:solidFill>
          <a:latin typeface="Arial" charset="0"/>
        </a:defRPr>
      </a:lvl4pPr>
      <a:lvl5pPr algn="l" rtl="0" eaLnBrk="1" fontAlgn="base" hangingPunct="1">
        <a:spcBef>
          <a:spcPct val="0"/>
        </a:spcBef>
        <a:spcAft>
          <a:spcPct val="0"/>
        </a:spcAft>
        <a:defRPr sz="2400" b="1">
          <a:solidFill>
            <a:srgbClr val="007E2D"/>
          </a:solidFill>
          <a:latin typeface="Arial" charset="0"/>
        </a:defRPr>
      </a:lvl5pPr>
      <a:lvl6pPr marL="457200" algn="l" rtl="0" eaLnBrk="1" fontAlgn="base" hangingPunct="1">
        <a:spcBef>
          <a:spcPct val="0"/>
        </a:spcBef>
        <a:spcAft>
          <a:spcPct val="0"/>
        </a:spcAft>
        <a:defRPr sz="2400" b="1">
          <a:solidFill>
            <a:srgbClr val="007E2D"/>
          </a:solidFill>
          <a:latin typeface="Arial" charset="0"/>
        </a:defRPr>
      </a:lvl6pPr>
      <a:lvl7pPr marL="914400" algn="l" rtl="0" eaLnBrk="1" fontAlgn="base" hangingPunct="1">
        <a:spcBef>
          <a:spcPct val="0"/>
        </a:spcBef>
        <a:spcAft>
          <a:spcPct val="0"/>
        </a:spcAft>
        <a:defRPr sz="2400" b="1">
          <a:solidFill>
            <a:srgbClr val="007E2D"/>
          </a:solidFill>
          <a:latin typeface="Arial" charset="0"/>
        </a:defRPr>
      </a:lvl7pPr>
      <a:lvl8pPr marL="1371600" algn="l" rtl="0" eaLnBrk="1" fontAlgn="base" hangingPunct="1">
        <a:spcBef>
          <a:spcPct val="0"/>
        </a:spcBef>
        <a:spcAft>
          <a:spcPct val="0"/>
        </a:spcAft>
        <a:defRPr sz="2400" b="1">
          <a:solidFill>
            <a:srgbClr val="007E2D"/>
          </a:solidFill>
          <a:latin typeface="Arial" charset="0"/>
        </a:defRPr>
      </a:lvl8pPr>
      <a:lvl9pPr marL="1828800" algn="l" rtl="0" eaLnBrk="1" fontAlgn="base" hangingPunct="1">
        <a:spcBef>
          <a:spcPct val="0"/>
        </a:spcBef>
        <a:spcAft>
          <a:spcPct val="0"/>
        </a:spcAft>
        <a:defRPr sz="2400" b="1">
          <a:solidFill>
            <a:srgbClr val="007E2D"/>
          </a:solidFill>
          <a:latin typeface="Arial" charset="0"/>
        </a:defRPr>
      </a:lvl9pPr>
    </p:titleStyle>
    <p:bodyStyle>
      <a:lvl1pPr marL="342900" indent="-342900" algn="l" rtl="0" eaLnBrk="1" fontAlgn="base" hangingPunct="1">
        <a:spcBef>
          <a:spcPct val="20000"/>
        </a:spcBef>
        <a:spcAft>
          <a:spcPct val="0"/>
        </a:spcAft>
        <a:buClr>
          <a:srgbClr val="007E2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7E2D"/>
        </a:buClr>
        <a:buFont typeface="Webdings" pitchFamily="18" charset="2"/>
        <a:buChar char="4"/>
        <a:defRPr sz="2400">
          <a:solidFill>
            <a:schemeClr val="tx1"/>
          </a:solidFill>
          <a:latin typeface="+mn-lt"/>
        </a:defRPr>
      </a:lvl2pPr>
      <a:lvl3pPr marL="1143000" indent="-228600" algn="l" rtl="0" eaLnBrk="1" fontAlgn="base" hangingPunct="1">
        <a:spcBef>
          <a:spcPct val="20000"/>
        </a:spcBef>
        <a:spcAft>
          <a:spcPct val="0"/>
        </a:spcAft>
        <a:buClr>
          <a:srgbClr val="007E2D"/>
        </a:buClr>
        <a:buChar char="•"/>
        <a:defRPr sz="2400">
          <a:solidFill>
            <a:schemeClr val="tx1"/>
          </a:solidFill>
          <a:latin typeface="+mn-lt"/>
        </a:defRPr>
      </a:lvl3pPr>
      <a:lvl4pPr marL="1600200" indent="-228600" algn="l" rtl="0" eaLnBrk="1" fontAlgn="base" hangingPunct="1">
        <a:spcBef>
          <a:spcPct val="20000"/>
        </a:spcBef>
        <a:spcAft>
          <a:spcPct val="0"/>
        </a:spcAft>
        <a:buClr>
          <a:srgbClr val="007E2D"/>
        </a:buClr>
        <a:buChar char="–"/>
        <a:defRPr sz="2400">
          <a:solidFill>
            <a:schemeClr val="tx1"/>
          </a:solidFill>
          <a:latin typeface="+mn-lt"/>
        </a:defRPr>
      </a:lvl4pPr>
      <a:lvl5pPr marL="2057400" indent="-228600" algn="l" rtl="0" eaLnBrk="1" fontAlgn="base" hangingPunct="1">
        <a:spcBef>
          <a:spcPct val="20000"/>
        </a:spcBef>
        <a:spcAft>
          <a:spcPct val="0"/>
        </a:spcAft>
        <a:buClr>
          <a:srgbClr val="007E2D"/>
        </a:buClr>
        <a:buChar char="»"/>
        <a:defRPr sz="2400">
          <a:solidFill>
            <a:schemeClr val="tx1"/>
          </a:solidFill>
          <a:latin typeface="+mn-lt"/>
        </a:defRPr>
      </a:lvl5pPr>
      <a:lvl6pPr marL="2514600" indent="-228600" algn="l" rtl="0" eaLnBrk="1" fontAlgn="base" hangingPunct="1">
        <a:spcBef>
          <a:spcPct val="20000"/>
        </a:spcBef>
        <a:spcAft>
          <a:spcPct val="0"/>
        </a:spcAft>
        <a:buClr>
          <a:srgbClr val="007E2D"/>
        </a:buClr>
        <a:buChar char="»"/>
        <a:defRPr sz="2400">
          <a:solidFill>
            <a:schemeClr val="tx1"/>
          </a:solidFill>
          <a:latin typeface="+mn-lt"/>
        </a:defRPr>
      </a:lvl6pPr>
      <a:lvl7pPr marL="2971800" indent="-228600" algn="l" rtl="0" eaLnBrk="1" fontAlgn="base" hangingPunct="1">
        <a:spcBef>
          <a:spcPct val="20000"/>
        </a:spcBef>
        <a:spcAft>
          <a:spcPct val="0"/>
        </a:spcAft>
        <a:buClr>
          <a:srgbClr val="007E2D"/>
        </a:buClr>
        <a:buChar char="»"/>
        <a:defRPr sz="2400">
          <a:solidFill>
            <a:schemeClr val="tx1"/>
          </a:solidFill>
          <a:latin typeface="+mn-lt"/>
        </a:defRPr>
      </a:lvl7pPr>
      <a:lvl8pPr marL="3429000" indent="-228600" algn="l" rtl="0" eaLnBrk="1" fontAlgn="base" hangingPunct="1">
        <a:spcBef>
          <a:spcPct val="20000"/>
        </a:spcBef>
        <a:spcAft>
          <a:spcPct val="0"/>
        </a:spcAft>
        <a:buClr>
          <a:srgbClr val="007E2D"/>
        </a:buClr>
        <a:buChar char="»"/>
        <a:defRPr sz="2400">
          <a:solidFill>
            <a:schemeClr val="tx1"/>
          </a:solidFill>
          <a:latin typeface="+mn-lt"/>
        </a:defRPr>
      </a:lvl8pPr>
      <a:lvl9pPr marL="3886200" indent="-228600" algn="l" rtl="0" eaLnBrk="1" fontAlgn="base" hangingPunct="1">
        <a:spcBef>
          <a:spcPct val="20000"/>
        </a:spcBef>
        <a:spcAft>
          <a:spcPct val="0"/>
        </a:spcAft>
        <a:buClr>
          <a:srgbClr val="007E2D"/>
        </a:buClr>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_msoanchor_2"/><Relationship Id="rId2" Type="http://schemas.openxmlformats.org/officeDocument/2006/relationships/hyperlink" Target="#_msoanchor_1"/><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1116013"/>
            <a:ext cx="7640638" cy="5741987"/>
          </a:xfrm>
          <a:prstGeom prst="rect">
            <a:avLst/>
          </a:prstGeom>
          <a:solidFill>
            <a:srgbClr val="C5E282"/>
          </a:solidFill>
          <a:ln w="9525">
            <a:noFill/>
            <a:miter lim="800000"/>
            <a:headEnd/>
            <a:tailEnd/>
          </a:ln>
          <a:effectLst/>
        </p:spPr>
        <p:txBody>
          <a:bodyPr wrap="none" anchor="ctr"/>
          <a:lstStyle/>
          <a:p>
            <a:endParaRPr lang="de-DE" dirty="0"/>
          </a:p>
        </p:txBody>
      </p:sp>
      <p:sp>
        <p:nvSpPr>
          <p:cNvPr id="2055" name="Text Box 7"/>
          <p:cNvSpPr txBox="1">
            <a:spLocks noChangeArrowheads="1"/>
          </p:cNvSpPr>
          <p:nvPr/>
        </p:nvSpPr>
        <p:spPr bwMode="auto">
          <a:xfrm>
            <a:off x="515938" y="1730375"/>
            <a:ext cx="7104062" cy="6001643"/>
          </a:xfrm>
          <a:prstGeom prst="rect">
            <a:avLst/>
          </a:prstGeom>
          <a:noFill/>
          <a:ln w="9525">
            <a:noFill/>
            <a:miter lim="800000"/>
            <a:headEnd/>
            <a:tailEnd/>
          </a:ln>
          <a:effectLst/>
        </p:spPr>
        <p:txBody>
          <a:bodyPr>
            <a:spAutoFit/>
          </a:bodyPr>
          <a:lstStyle/>
          <a:p>
            <a:pPr algn="r">
              <a:spcBef>
                <a:spcPct val="50000"/>
              </a:spcBef>
            </a:pPr>
            <a:r>
              <a:rPr lang="de-DE" sz="3000" b="1" dirty="0">
                <a:solidFill>
                  <a:srgbClr val="2656A4"/>
                </a:solidFill>
              </a:rPr>
              <a:t>Weiterentwicklung der LfL</a:t>
            </a:r>
          </a:p>
          <a:p>
            <a:pPr algn="r">
              <a:spcBef>
                <a:spcPct val="50000"/>
              </a:spcBef>
            </a:pPr>
            <a:r>
              <a:rPr lang="de-DE" sz="3000" b="1" dirty="0">
                <a:solidFill>
                  <a:srgbClr val="2656A4"/>
                </a:solidFill>
              </a:rPr>
              <a:t>- </a:t>
            </a:r>
            <a:r>
              <a:rPr lang="de-DE" sz="2000" b="1" dirty="0">
                <a:solidFill>
                  <a:srgbClr val="2656A4"/>
                </a:solidFill>
              </a:rPr>
              <a:t>Errichtung einer weiteren Zweigstelle in Ruhstorf</a:t>
            </a:r>
          </a:p>
          <a:p>
            <a:pPr algn="r">
              <a:spcBef>
                <a:spcPct val="50000"/>
              </a:spcBef>
            </a:pPr>
            <a:br>
              <a:rPr lang="de-DE" sz="3000" b="1" dirty="0">
                <a:solidFill>
                  <a:srgbClr val="2656A4"/>
                </a:solidFill>
              </a:rPr>
            </a:br>
            <a:endParaRPr lang="de-DE" sz="3000" b="1" dirty="0">
              <a:solidFill>
                <a:srgbClr val="2656A4"/>
              </a:solidFill>
            </a:endParaRPr>
          </a:p>
          <a:p>
            <a:pPr algn="r">
              <a:spcBef>
                <a:spcPct val="50000"/>
              </a:spcBef>
            </a:pPr>
            <a:r>
              <a:rPr lang="de-DE" sz="2000" b="1" dirty="0"/>
              <a:t>VELA-Verbandsversammlung Niederbayern</a:t>
            </a:r>
          </a:p>
          <a:p>
            <a:pPr algn="r">
              <a:spcBef>
                <a:spcPct val="50000"/>
              </a:spcBef>
            </a:pPr>
            <a:endParaRPr lang="de-DE" sz="2000" b="1" dirty="0"/>
          </a:p>
          <a:p>
            <a:pPr algn="r">
              <a:spcBef>
                <a:spcPct val="50000"/>
              </a:spcBef>
            </a:pPr>
            <a:r>
              <a:rPr lang="de-DE" sz="2000" b="1" dirty="0"/>
              <a:t>17. Mai 2019</a:t>
            </a:r>
          </a:p>
          <a:p>
            <a:pPr algn="r">
              <a:spcBef>
                <a:spcPct val="50000"/>
              </a:spcBef>
            </a:pPr>
            <a:r>
              <a:rPr lang="de-DE" b="1" i="1" dirty="0"/>
              <a:t>Ruhstorf</a:t>
            </a:r>
          </a:p>
          <a:p>
            <a:pPr algn="r">
              <a:spcBef>
                <a:spcPct val="50000"/>
              </a:spcBef>
            </a:pPr>
            <a:endParaRPr lang="de-DE" dirty="0"/>
          </a:p>
          <a:p>
            <a:pPr algn="r">
              <a:spcBef>
                <a:spcPct val="50000"/>
              </a:spcBef>
            </a:pPr>
            <a:endParaRPr lang="de-DE" dirty="0"/>
          </a:p>
          <a:p>
            <a:pPr algn="r">
              <a:spcBef>
                <a:spcPct val="50000"/>
              </a:spcBef>
            </a:pP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0" y="1018870"/>
            <a:ext cx="8928992" cy="461665"/>
          </a:xfrm>
        </p:spPr>
        <p:txBody>
          <a:bodyPr/>
          <a:lstStyle/>
          <a:p>
            <a:r>
              <a:rPr lang="de-DE" dirty="0">
                <a:solidFill>
                  <a:schemeClr val="tx1"/>
                </a:solidFill>
              </a:rPr>
              <a:t>1. Leitsätze</a:t>
            </a:r>
            <a:endParaRPr lang="de-DE" b="0" dirty="0">
              <a:solidFill>
                <a:schemeClr val="tx1"/>
              </a:solidFill>
            </a:endParaRPr>
          </a:p>
        </p:txBody>
      </p:sp>
      <p:sp>
        <p:nvSpPr>
          <p:cNvPr id="3" name="Inhaltsplatzhalter 2"/>
          <p:cNvSpPr>
            <a:spLocks noGrp="1"/>
          </p:cNvSpPr>
          <p:nvPr>
            <p:ph idx="1"/>
          </p:nvPr>
        </p:nvSpPr>
        <p:spPr>
          <a:xfrm>
            <a:off x="539552" y="1916832"/>
            <a:ext cx="7920880" cy="3240360"/>
          </a:xfrm>
        </p:spPr>
        <p:txBody>
          <a:bodyPr>
            <a:noAutofit/>
          </a:bodyPr>
          <a:lstStyle/>
          <a:p>
            <a:pPr>
              <a:buClrTx/>
            </a:pPr>
            <a:r>
              <a:rPr lang="de-DE" sz="2000" b="1" dirty="0"/>
              <a:t>Diversifizierung:</a:t>
            </a:r>
            <a:br>
              <a:rPr lang="de-DE" sz="2000" dirty="0"/>
            </a:br>
            <a:r>
              <a:rPr lang="de-DE" sz="1800" dirty="0"/>
              <a:t>Wir wollen landwirtschaftliche Unternehmen unterstützen, passende Zukunftslösungen für ihre Betriebe und Familien zu finden und erfolgreich umzusetzen. Dazu werden innovative Ansätze erforscht, analysiert und bewertet. Ziel ist, dass möglichst viele Betriebe ihr Auskommen finden, damit krisenfester aufgestellt werden und dadurch neue Impulse für den ländlichen Raum gegeben werden.  </a:t>
            </a:r>
          </a:p>
          <a:p>
            <a:pPr>
              <a:buClrTx/>
            </a:pPr>
            <a:r>
              <a:rPr lang="de-DE" sz="2000" b="1" dirty="0"/>
              <a:t>Wissenstransfer:</a:t>
            </a:r>
            <a:br>
              <a:rPr lang="de-DE" sz="2000" dirty="0"/>
            </a:br>
            <a:r>
              <a:rPr lang="de-DE" sz="1800" dirty="0"/>
              <a:t>Wir bereiten das an der LfL erarbeitete Wissen zielgruppenspezifisch und unter Nutzung der bestgeeigneten Medien auf. Wir nutzen digitale Formate und Plattformen, um unsere Arbeitsergebnisse den bayerischen Landwirten und allen Interessierten zeit- und ortsunabhängig in gut verständlicher Form zugänglich zu machen.</a:t>
            </a:r>
          </a:p>
        </p:txBody>
      </p:sp>
      <p:sp>
        <p:nvSpPr>
          <p:cNvPr id="5" name="Foliennummernplatzhalter 4"/>
          <p:cNvSpPr>
            <a:spLocks noGrp="1"/>
          </p:cNvSpPr>
          <p:nvPr>
            <p:ph type="sldNum" sz="quarter" idx="4294967295"/>
          </p:nvPr>
        </p:nvSpPr>
        <p:spPr>
          <a:xfrm>
            <a:off x="8388424" y="6165304"/>
            <a:ext cx="648072" cy="288032"/>
          </a:xfrm>
          <a:prstGeom prst="rect">
            <a:avLst/>
          </a:prstGeom>
        </p:spPr>
        <p:txBody>
          <a:bodyPr/>
          <a:lstStyle/>
          <a:p>
            <a:fld id="{741A12C0-A8EF-4319-B110-6663FA17215A}" type="slidenum">
              <a:rPr lang="de-DE" smtClean="0"/>
              <a:pPr/>
              <a:t>10</a:t>
            </a:fld>
            <a:endParaRPr lang="de-DE" dirty="0"/>
          </a:p>
        </p:txBody>
      </p:sp>
      <p:sp>
        <p:nvSpPr>
          <p:cNvPr id="6" name="Titel 1"/>
          <p:cNvSpPr txBox="1">
            <a:spLocks/>
          </p:cNvSpPr>
          <p:nvPr/>
        </p:nvSpPr>
        <p:spPr>
          <a:xfrm>
            <a:off x="217806" y="260648"/>
            <a:ext cx="8852400" cy="3571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Calibri" pitchFamily="34" charset="0"/>
                <a:ea typeface="+mj-ea"/>
                <a:cs typeface="Times New Roman" pitchFamily="18" charset="0"/>
              </a:defRPr>
            </a:lvl1pPr>
          </a:lstStyle>
          <a:p>
            <a:r>
              <a:rPr lang="de-DE" sz="2600" dirty="0"/>
              <a:t>Teilverlagerung nach </a:t>
            </a:r>
            <a:r>
              <a:rPr lang="de-DE" sz="2600" dirty="0" err="1"/>
              <a:t>Ruhstorf</a:t>
            </a:r>
            <a:endParaRPr lang="de-DE" sz="2600" dirty="0"/>
          </a:p>
        </p:txBody>
      </p:sp>
    </p:spTree>
    <p:extLst>
      <p:ext uri="{BB962C8B-B14F-4D97-AF65-F5344CB8AC3E}">
        <p14:creationId xmlns:p14="http://schemas.microsoft.com/office/powerpoint/2010/main" val="57002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1800" y="435432"/>
            <a:ext cx="8262938" cy="461665"/>
          </a:xfrm>
        </p:spPr>
        <p:txBody>
          <a:bodyPr/>
          <a:lstStyle/>
          <a:p>
            <a:r>
              <a:rPr lang="de-DE" dirty="0"/>
              <a:t>Prozesssteuerung Phase III   (2018 ff)              (Ref. SLA)</a:t>
            </a:r>
          </a:p>
        </p:txBody>
      </p:sp>
      <p:cxnSp>
        <p:nvCxnSpPr>
          <p:cNvPr id="4" name="Gerade Verbindung mit Pfeil 3"/>
          <p:cNvCxnSpPr/>
          <p:nvPr/>
        </p:nvCxnSpPr>
        <p:spPr>
          <a:xfrm flipV="1">
            <a:off x="159704" y="5197837"/>
            <a:ext cx="8726214" cy="55179"/>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5" name="Richtungspfeil 4"/>
          <p:cNvSpPr/>
          <p:nvPr/>
        </p:nvSpPr>
        <p:spPr>
          <a:xfrm>
            <a:off x="154334" y="4035698"/>
            <a:ext cx="3006652" cy="8828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Umsetzungspläne für Arbeitsgruppen Ruhst.</a:t>
            </a:r>
          </a:p>
        </p:txBody>
      </p:sp>
      <p:sp>
        <p:nvSpPr>
          <p:cNvPr id="8" name="Richtungspfeil 7"/>
          <p:cNvSpPr/>
          <p:nvPr/>
        </p:nvSpPr>
        <p:spPr>
          <a:xfrm>
            <a:off x="2644299" y="1271456"/>
            <a:ext cx="2751079" cy="534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Entwurf Ministerratsvorlage Nettostaatsbetrieb</a:t>
            </a:r>
          </a:p>
        </p:txBody>
      </p:sp>
      <p:sp>
        <p:nvSpPr>
          <p:cNvPr id="9" name="Richtungspfeil 8"/>
          <p:cNvSpPr/>
          <p:nvPr/>
        </p:nvSpPr>
        <p:spPr>
          <a:xfrm>
            <a:off x="3389539" y="4274808"/>
            <a:ext cx="4824295" cy="643758"/>
          </a:xfrm>
          <a:prstGeom prst="homePlat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Erste Maßnahmen in 2018 in Ruhst.</a:t>
            </a:r>
          </a:p>
        </p:txBody>
      </p:sp>
      <p:sp>
        <p:nvSpPr>
          <p:cNvPr id="10" name="Richtungspfeil 9"/>
          <p:cNvSpPr/>
          <p:nvPr/>
        </p:nvSpPr>
        <p:spPr>
          <a:xfrm>
            <a:off x="6017442" y="1265061"/>
            <a:ext cx="1379506" cy="5340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Ministerratsvorlage</a:t>
            </a:r>
          </a:p>
        </p:txBody>
      </p:sp>
      <p:sp>
        <p:nvSpPr>
          <p:cNvPr id="6" name="L-Form 5"/>
          <p:cNvSpPr/>
          <p:nvPr/>
        </p:nvSpPr>
        <p:spPr>
          <a:xfrm>
            <a:off x="1250738" y="5219148"/>
            <a:ext cx="106417" cy="614855"/>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L-Form 11"/>
          <p:cNvSpPr/>
          <p:nvPr/>
        </p:nvSpPr>
        <p:spPr>
          <a:xfrm>
            <a:off x="3490091" y="5210681"/>
            <a:ext cx="106417" cy="614855"/>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L-Form 12"/>
          <p:cNvSpPr/>
          <p:nvPr/>
        </p:nvSpPr>
        <p:spPr>
          <a:xfrm>
            <a:off x="5425233" y="5202214"/>
            <a:ext cx="106417" cy="614855"/>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L-Form 13"/>
          <p:cNvSpPr/>
          <p:nvPr/>
        </p:nvSpPr>
        <p:spPr>
          <a:xfrm>
            <a:off x="8038367" y="5183091"/>
            <a:ext cx="106417" cy="614855"/>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p:cNvSpPr txBox="1"/>
          <p:nvPr/>
        </p:nvSpPr>
        <p:spPr>
          <a:xfrm>
            <a:off x="7685689" y="5809456"/>
            <a:ext cx="1056290" cy="338554"/>
          </a:xfrm>
          <a:prstGeom prst="rect">
            <a:avLst/>
          </a:prstGeom>
          <a:noFill/>
        </p:spPr>
        <p:txBody>
          <a:bodyPr wrap="square" rtlCol="0">
            <a:spAutoFit/>
          </a:bodyPr>
          <a:lstStyle/>
          <a:p>
            <a:r>
              <a:rPr lang="de-DE" sz="1600" dirty="0"/>
              <a:t>2019</a:t>
            </a:r>
          </a:p>
        </p:txBody>
      </p:sp>
      <p:sp>
        <p:nvSpPr>
          <p:cNvPr id="16" name="Textfeld 15"/>
          <p:cNvSpPr txBox="1"/>
          <p:nvPr/>
        </p:nvSpPr>
        <p:spPr>
          <a:xfrm>
            <a:off x="4796001" y="5840766"/>
            <a:ext cx="1790044" cy="338554"/>
          </a:xfrm>
          <a:prstGeom prst="rect">
            <a:avLst/>
          </a:prstGeom>
          <a:noFill/>
        </p:spPr>
        <p:txBody>
          <a:bodyPr wrap="square" rtlCol="0">
            <a:spAutoFit/>
          </a:bodyPr>
          <a:lstStyle/>
          <a:p>
            <a:r>
              <a:rPr lang="de-DE" sz="1600" dirty="0"/>
              <a:t>Oktober 2018</a:t>
            </a:r>
          </a:p>
        </p:txBody>
      </p:sp>
      <p:sp>
        <p:nvSpPr>
          <p:cNvPr id="17" name="Textfeld 16"/>
          <p:cNvSpPr txBox="1"/>
          <p:nvPr/>
        </p:nvSpPr>
        <p:spPr>
          <a:xfrm>
            <a:off x="2682765" y="5869341"/>
            <a:ext cx="1827486" cy="338554"/>
          </a:xfrm>
          <a:prstGeom prst="rect">
            <a:avLst/>
          </a:prstGeom>
          <a:noFill/>
        </p:spPr>
        <p:txBody>
          <a:bodyPr wrap="square" rtlCol="0">
            <a:spAutoFit/>
          </a:bodyPr>
          <a:lstStyle/>
          <a:p>
            <a:r>
              <a:rPr lang="de-DE" sz="1600" dirty="0"/>
              <a:t>Sommer 2018</a:t>
            </a:r>
          </a:p>
        </p:txBody>
      </p:sp>
      <p:sp>
        <p:nvSpPr>
          <p:cNvPr id="18" name="Textfeld 17"/>
          <p:cNvSpPr txBox="1"/>
          <p:nvPr/>
        </p:nvSpPr>
        <p:spPr>
          <a:xfrm>
            <a:off x="856597" y="5887876"/>
            <a:ext cx="1192920" cy="338554"/>
          </a:xfrm>
          <a:prstGeom prst="rect">
            <a:avLst/>
          </a:prstGeom>
          <a:noFill/>
        </p:spPr>
        <p:txBody>
          <a:bodyPr wrap="square" rtlCol="0">
            <a:spAutoFit/>
          </a:bodyPr>
          <a:lstStyle/>
          <a:p>
            <a:r>
              <a:rPr lang="de-DE" sz="1600" dirty="0"/>
              <a:t>Febr./März</a:t>
            </a:r>
          </a:p>
        </p:txBody>
      </p:sp>
      <p:sp>
        <p:nvSpPr>
          <p:cNvPr id="19" name="Richtungspfeil 18"/>
          <p:cNvSpPr/>
          <p:nvPr/>
        </p:nvSpPr>
        <p:spPr>
          <a:xfrm>
            <a:off x="154333" y="3366471"/>
            <a:ext cx="1692186" cy="534024"/>
          </a:xfrm>
          <a:prstGeom prst="homePlat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Kopfstelle Ruhst.</a:t>
            </a:r>
          </a:p>
        </p:txBody>
      </p:sp>
      <p:sp>
        <p:nvSpPr>
          <p:cNvPr id="20" name="L-Form 19"/>
          <p:cNvSpPr/>
          <p:nvPr/>
        </p:nvSpPr>
        <p:spPr>
          <a:xfrm>
            <a:off x="143460" y="5223100"/>
            <a:ext cx="106417" cy="614855"/>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p:cNvSpPr txBox="1"/>
          <p:nvPr/>
        </p:nvSpPr>
        <p:spPr>
          <a:xfrm>
            <a:off x="0" y="5912403"/>
            <a:ext cx="730208" cy="338554"/>
          </a:xfrm>
          <a:prstGeom prst="rect">
            <a:avLst/>
          </a:prstGeom>
          <a:noFill/>
        </p:spPr>
        <p:txBody>
          <a:bodyPr wrap="square" rtlCol="0">
            <a:spAutoFit/>
          </a:bodyPr>
          <a:lstStyle/>
          <a:p>
            <a:r>
              <a:rPr lang="de-DE" sz="1600" dirty="0"/>
              <a:t>2018</a:t>
            </a:r>
          </a:p>
        </p:txBody>
      </p:sp>
      <p:sp>
        <p:nvSpPr>
          <p:cNvPr id="22" name="Richtungspfeil 21"/>
          <p:cNvSpPr/>
          <p:nvPr/>
        </p:nvSpPr>
        <p:spPr>
          <a:xfrm>
            <a:off x="2060085" y="3366471"/>
            <a:ext cx="3846072" cy="534024"/>
          </a:xfrm>
          <a:prstGeom prst="homePlat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Übergangslösung 30 MA Ruhst.</a:t>
            </a:r>
          </a:p>
        </p:txBody>
      </p:sp>
      <p:sp>
        <p:nvSpPr>
          <p:cNvPr id="23" name="Richtungspfeil 22"/>
          <p:cNvSpPr/>
          <p:nvPr/>
        </p:nvSpPr>
        <p:spPr>
          <a:xfrm>
            <a:off x="154333" y="2088101"/>
            <a:ext cx="7708866" cy="534024"/>
          </a:xfrm>
          <a:prstGeom prst="homePlate">
            <a:avLst/>
          </a:prstGeom>
          <a:solidFill>
            <a:srgbClr val="FFC000">
              <a:alpha val="6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Vorbereitung Nettostaatsbetrieb</a:t>
            </a:r>
          </a:p>
        </p:txBody>
      </p:sp>
      <p:sp>
        <p:nvSpPr>
          <p:cNvPr id="24" name="Richtungspfeil 23"/>
          <p:cNvSpPr/>
          <p:nvPr/>
        </p:nvSpPr>
        <p:spPr>
          <a:xfrm>
            <a:off x="7986926" y="2088101"/>
            <a:ext cx="1157074" cy="534024"/>
          </a:xfrm>
          <a:prstGeom prst="homePlate">
            <a:avLst/>
          </a:prstGeom>
          <a:solidFill>
            <a:srgbClr val="FFC000">
              <a:alpha val="6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Start BaySG</a:t>
            </a:r>
          </a:p>
        </p:txBody>
      </p:sp>
      <p:sp>
        <p:nvSpPr>
          <p:cNvPr id="25" name="Richtungspfeil 24"/>
          <p:cNvSpPr/>
          <p:nvPr/>
        </p:nvSpPr>
        <p:spPr>
          <a:xfrm>
            <a:off x="3243052" y="2766531"/>
            <a:ext cx="3961083" cy="414152"/>
          </a:xfrm>
          <a:prstGeom prst="homePlate">
            <a:avLst/>
          </a:prstGeom>
          <a:solidFill>
            <a:srgbClr val="66FF33">
              <a:alpha val="29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Erweiterung Präsidium (operative Ebene)</a:t>
            </a:r>
          </a:p>
        </p:txBody>
      </p:sp>
      <p:sp>
        <p:nvSpPr>
          <p:cNvPr id="26" name="Richtungspfeil 25"/>
          <p:cNvSpPr/>
          <p:nvPr/>
        </p:nvSpPr>
        <p:spPr>
          <a:xfrm>
            <a:off x="7994818" y="2627400"/>
            <a:ext cx="1149182" cy="692414"/>
          </a:xfrm>
          <a:prstGeom prst="homePlate">
            <a:avLst/>
          </a:prstGeom>
          <a:solidFill>
            <a:srgbClr val="66FF33">
              <a:alpha val="29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2"/>
                </a:solidFill>
              </a:rPr>
              <a:t>Abt. Hoheits-vollzug</a:t>
            </a:r>
          </a:p>
        </p:txBody>
      </p:sp>
    </p:spTree>
    <p:extLst>
      <p:ext uri="{BB962C8B-B14F-4D97-AF65-F5344CB8AC3E}">
        <p14:creationId xmlns:p14="http://schemas.microsoft.com/office/powerpoint/2010/main" val="165140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40426" y="956205"/>
            <a:ext cx="8262938" cy="5656933"/>
          </a:xfrm>
        </p:spPr>
        <p:txBody>
          <a:bodyPr/>
          <a:lstStyle/>
          <a:p>
            <a:pPr lvl="0"/>
            <a:r>
              <a:rPr lang="de-DE" b="1" u="sng" dirty="0">
                <a:solidFill>
                  <a:srgbClr val="000000"/>
                </a:solidFill>
              </a:rPr>
              <a:t>1. Liegenschaften</a:t>
            </a:r>
          </a:p>
          <a:p>
            <a:pPr lvl="0"/>
            <a:endParaRPr lang="de-DE" dirty="0">
              <a:solidFill>
                <a:srgbClr val="000000"/>
              </a:solidFill>
            </a:endParaRPr>
          </a:p>
          <a:p>
            <a:pPr lvl="0"/>
            <a:r>
              <a:rPr lang="de-DE" sz="2000" dirty="0">
                <a:solidFill>
                  <a:srgbClr val="000000"/>
                </a:solidFill>
              </a:rPr>
              <a:t>Errichtung </a:t>
            </a:r>
            <a:r>
              <a:rPr lang="de-DE" sz="2000" b="1" dirty="0">
                <a:solidFill>
                  <a:srgbClr val="000000"/>
                </a:solidFill>
              </a:rPr>
              <a:t>Kopfstelle</a:t>
            </a:r>
            <a:r>
              <a:rPr lang="de-DE" sz="2000" dirty="0">
                <a:solidFill>
                  <a:srgbClr val="000000"/>
                </a:solidFill>
              </a:rPr>
              <a:t> zum 01.01.2018 in den Räumen des "Technologiezentrums Energie„ (TZE), einer Außenstelle der Hochschule Landshut mit zunächst 5 Mitarbeitern.</a:t>
            </a:r>
          </a:p>
          <a:p>
            <a:pPr lvl="0"/>
            <a:r>
              <a:rPr lang="de-DE" sz="2000" dirty="0">
                <a:solidFill>
                  <a:srgbClr val="000000"/>
                </a:solidFill>
              </a:rPr>
              <a:t>Die 2 Büros der Kopfstelle bleiben weiterhin in Nutzung.</a:t>
            </a:r>
          </a:p>
          <a:p>
            <a:pPr lvl="0"/>
            <a:r>
              <a:rPr lang="de-DE" sz="2000" dirty="0">
                <a:solidFill>
                  <a:srgbClr val="000000"/>
                </a:solidFill>
              </a:rPr>
              <a:t>In Kleeberg (ca. 2 km von der Ortsmitte in Ruhstorf entfernt) wurde der zweite und sog. </a:t>
            </a:r>
            <a:r>
              <a:rPr lang="de-DE" sz="2000" b="1" dirty="0">
                <a:solidFill>
                  <a:srgbClr val="000000"/>
                </a:solidFill>
              </a:rPr>
              <a:t>Übergangsstandor</a:t>
            </a:r>
            <a:r>
              <a:rPr lang="de-DE" sz="2000" dirty="0">
                <a:solidFill>
                  <a:srgbClr val="000000"/>
                </a:solidFill>
              </a:rPr>
              <a:t>t bezogen mit z.Zt. 16 MA. Ein zweites noch im Umbau befindliches Gebäude wird Mitte des Jahres fertig. Dann ist Platz für ca. 40 MA.</a:t>
            </a:r>
          </a:p>
          <a:p>
            <a:pPr lvl="0"/>
            <a:r>
              <a:rPr lang="de-DE" sz="2000" dirty="0">
                <a:solidFill>
                  <a:srgbClr val="000000"/>
                </a:solidFill>
              </a:rPr>
              <a:t>Neben den Bürogebäuden befindet sich in Kleeberg auch ein </a:t>
            </a:r>
            <a:r>
              <a:rPr lang="de-DE" sz="2000" b="1" dirty="0">
                <a:solidFill>
                  <a:srgbClr val="000000"/>
                </a:solidFill>
              </a:rPr>
              <a:t>Technikum </a:t>
            </a:r>
            <a:r>
              <a:rPr lang="de-DE" sz="2000" dirty="0">
                <a:solidFill>
                  <a:srgbClr val="000000"/>
                </a:solidFill>
              </a:rPr>
              <a:t>für Versuchsmaschinen und -geräte.</a:t>
            </a:r>
          </a:p>
          <a:p>
            <a:pPr lvl="0"/>
            <a:r>
              <a:rPr lang="de-DE" sz="2000" dirty="0">
                <a:solidFill>
                  <a:srgbClr val="000000"/>
                </a:solidFill>
              </a:rPr>
              <a:t>Die Suche nach einem Grundstück für die </a:t>
            </a:r>
            <a:r>
              <a:rPr lang="de-DE" sz="2000" b="1" dirty="0">
                <a:solidFill>
                  <a:srgbClr val="000000"/>
                </a:solidFill>
              </a:rPr>
              <a:t>Ziellösun</a:t>
            </a:r>
            <a:r>
              <a:rPr lang="de-DE" sz="2000" dirty="0">
                <a:solidFill>
                  <a:srgbClr val="000000"/>
                </a:solidFill>
              </a:rPr>
              <a:t>g (Neubau für 200 Mitarbeiter) hat mehrere Alternativen ergeben. Erste Priorität hat ein Grundstück </a:t>
            </a:r>
            <a:r>
              <a:rPr lang="de-DE" sz="2000" b="1" dirty="0">
                <a:solidFill>
                  <a:srgbClr val="000000"/>
                </a:solidFill>
              </a:rPr>
              <a:t>in der Ortsmitte</a:t>
            </a:r>
            <a:r>
              <a:rPr lang="de-DE" sz="2000" dirty="0">
                <a:solidFill>
                  <a:srgbClr val="000000"/>
                </a:solidFill>
              </a:rPr>
              <a:t>. </a:t>
            </a:r>
          </a:p>
          <a:p>
            <a:endParaRPr lang="de-DE" dirty="0"/>
          </a:p>
        </p:txBody>
      </p:sp>
    </p:spTree>
    <p:extLst>
      <p:ext uri="{BB962C8B-B14F-4D97-AF65-F5344CB8AC3E}">
        <p14:creationId xmlns:p14="http://schemas.microsoft.com/office/powerpoint/2010/main" val="169298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84" t="13158" r="51016" b="9489"/>
          <a:stretch/>
        </p:blipFill>
        <p:spPr bwMode="auto">
          <a:xfrm>
            <a:off x="107019" y="476672"/>
            <a:ext cx="897505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5141344" y="4242841"/>
            <a:ext cx="1233578" cy="43937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FFFF00"/>
                </a:solidFill>
              </a:rPr>
              <a:t>G 1</a:t>
            </a:r>
          </a:p>
        </p:txBody>
      </p:sp>
      <p:sp>
        <p:nvSpPr>
          <p:cNvPr id="6" name="Ellipse 5"/>
          <p:cNvSpPr/>
          <p:nvPr/>
        </p:nvSpPr>
        <p:spPr>
          <a:xfrm>
            <a:off x="491705" y="1043797"/>
            <a:ext cx="1304219" cy="44398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FFFF00"/>
                </a:solidFill>
              </a:rPr>
              <a:t>G 4</a:t>
            </a:r>
          </a:p>
        </p:txBody>
      </p:sp>
      <p:sp>
        <p:nvSpPr>
          <p:cNvPr id="7" name="Ellipse 6"/>
          <p:cNvSpPr/>
          <p:nvPr/>
        </p:nvSpPr>
        <p:spPr>
          <a:xfrm>
            <a:off x="6062998" y="2898475"/>
            <a:ext cx="1209070" cy="47445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FFFF00"/>
                </a:solidFill>
              </a:rPr>
              <a:t>G 2</a:t>
            </a:r>
          </a:p>
        </p:txBody>
      </p:sp>
      <p:sp>
        <p:nvSpPr>
          <p:cNvPr id="8" name="Ellipse 7"/>
          <p:cNvSpPr/>
          <p:nvPr/>
        </p:nvSpPr>
        <p:spPr>
          <a:xfrm>
            <a:off x="3191774" y="4295277"/>
            <a:ext cx="1164202" cy="439375"/>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FFFF00"/>
                </a:solidFill>
              </a:rPr>
              <a:t>G3</a:t>
            </a:r>
          </a:p>
        </p:txBody>
      </p:sp>
      <p:sp>
        <p:nvSpPr>
          <p:cNvPr id="5" name="Textfeld 4"/>
          <p:cNvSpPr txBox="1"/>
          <p:nvPr/>
        </p:nvSpPr>
        <p:spPr>
          <a:xfrm>
            <a:off x="897147" y="188640"/>
            <a:ext cx="7979433" cy="584775"/>
          </a:xfrm>
          <a:prstGeom prst="rect">
            <a:avLst/>
          </a:prstGeom>
          <a:solidFill>
            <a:schemeClr val="accent1"/>
          </a:solidFill>
        </p:spPr>
        <p:txBody>
          <a:bodyPr wrap="square" rtlCol="0">
            <a:spAutoFit/>
          </a:bodyPr>
          <a:lstStyle/>
          <a:p>
            <a:pPr algn="ctr"/>
            <a:r>
              <a:rPr lang="de-DE" sz="3200" b="1" dirty="0">
                <a:solidFill>
                  <a:srgbClr val="FFFF00"/>
                </a:solidFill>
              </a:rPr>
              <a:t>Mögliche Zielgrundstücke</a:t>
            </a:r>
          </a:p>
        </p:txBody>
      </p:sp>
    </p:spTree>
    <p:extLst>
      <p:ext uri="{BB962C8B-B14F-4D97-AF65-F5344CB8AC3E}">
        <p14:creationId xmlns:p14="http://schemas.microsoft.com/office/powerpoint/2010/main" val="136469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Inhaltsplatzhalter 2"/>
          <p:cNvSpPr>
            <a:spLocks noGrp="1"/>
          </p:cNvSpPr>
          <p:nvPr>
            <p:ph idx="1"/>
          </p:nvPr>
        </p:nvSpPr>
        <p:spPr>
          <a:xfrm>
            <a:off x="440426" y="956205"/>
            <a:ext cx="8262938" cy="4262776"/>
          </a:xfrm>
        </p:spPr>
        <p:txBody>
          <a:bodyPr/>
          <a:lstStyle/>
          <a:p>
            <a:pPr marL="0" indent="0">
              <a:buNone/>
            </a:pPr>
            <a:r>
              <a:rPr lang="de-DE" b="1" u="sng" dirty="0"/>
              <a:t>2. Personal und Stellen</a:t>
            </a:r>
          </a:p>
          <a:p>
            <a:pPr marL="0" indent="0">
              <a:buNone/>
            </a:pPr>
            <a:endParaRPr lang="de-DE" dirty="0"/>
          </a:p>
          <a:p>
            <a:pPr lvl="0"/>
            <a:r>
              <a:rPr lang="de-DE" sz="2000" dirty="0"/>
              <a:t>Derzeit arbeiten 16 Personen in Ruhstorf.</a:t>
            </a:r>
          </a:p>
          <a:p>
            <a:pPr lvl="0"/>
            <a:r>
              <a:rPr lang="de-DE" sz="2000" dirty="0"/>
              <a:t>Bis Ende 2019 sollen es insgesamt 40 Personen sein.</a:t>
            </a:r>
          </a:p>
          <a:p>
            <a:pPr lvl="0"/>
            <a:r>
              <a:rPr lang="de-DE" sz="2000" dirty="0"/>
              <a:t>Es gibt einen Standortleiter.</a:t>
            </a:r>
          </a:p>
          <a:p>
            <a:pPr lvl="0"/>
            <a:r>
              <a:rPr lang="de-DE" sz="2000" dirty="0"/>
              <a:t>Das Stellenkonzept sieht die LfL-typische Verteilung zwischen festen Stellen und 30 % Drittmittelstellen.</a:t>
            </a:r>
          </a:p>
          <a:p>
            <a:pPr lvl="0"/>
            <a:r>
              <a:rPr lang="de-DE" sz="2000" u="sng" dirty="0">
                <a:solidFill>
                  <a:schemeClr val="accent2"/>
                </a:solidFill>
              </a:rPr>
              <a:t>Bayern Digital II </a:t>
            </a:r>
            <a:r>
              <a:rPr lang="de-DE" sz="2000" dirty="0"/>
              <a:t>war kein Bestandteil des Personalkonzeptes (On Top!), hätte den Aufbau aber beschleunigt.</a:t>
            </a:r>
          </a:p>
          <a:p>
            <a:pPr lvl="0"/>
            <a:r>
              <a:rPr lang="de-DE" sz="2000" dirty="0"/>
              <a:t>Weitere Vorleistungen aus der LfL setzen größere Umverteilungen beim Personal voraus, was die Umsetzung erschwert.</a:t>
            </a:r>
          </a:p>
        </p:txBody>
      </p:sp>
    </p:spTree>
    <p:extLst>
      <p:ext uri="{BB962C8B-B14F-4D97-AF65-F5344CB8AC3E}">
        <p14:creationId xmlns:p14="http://schemas.microsoft.com/office/powerpoint/2010/main" val="267457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Inhaltsplatzhalter 2"/>
          <p:cNvSpPr>
            <a:spLocks noGrp="1"/>
          </p:cNvSpPr>
          <p:nvPr>
            <p:ph idx="1"/>
          </p:nvPr>
        </p:nvSpPr>
        <p:spPr>
          <a:xfrm>
            <a:off x="440426" y="956205"/>
            <a:ext cx="8262938" cy="5789652"/>
          </a:xfrm>
        </p:spPr>
        <p:txBody>
          <a:bodyPr/>
          <a:lstStyle/>
          <a:p>
            <a:pPr marL="0" indent="0">
              <a:buNone/>
            </a:pPr>
            <a:r>
              <a:rPr lang="de-DE" b="1" u="sng" dirty="0"/>
              <a:t>3. Themen und Ausrichtung</a:t>
            </a:r>
          </a:p>
          <a:p>
            <a:pPr marL="0" indent="0">
              <a:buNone/>
            </a:pPr>
            <a:endParaRPr lang="de-DE" dirty="0"/>
          </a:p>
          <a:p>
            <a:pPr lvl="0"/>
            <a:r>
              <a:rPr lang="de-DE" b="1" dirty="0"/>
              <a:t>Agrarökosysteme</a:t>
            </a:r>
          </a:p>
          <a:p>
            <a:pPr lvl="0"/>
            <a:r>
              <a:rPr lang="de-DE" b="1" dirty="0"/>
              <a:t>Digitalisierung</a:t>
            </a:r>
          </a:p>
          <a:p>
            <a:pPr lvl="0"/>
            <a:r>
              <a:rPr lang="de-DE" b="1" dirty="0"/>
              <a:t>Diversifzierung</a:t>
            </a:r>
          </a:p>
          <a:p>
            <a:pPr lvl="0"/>
            <a:r>
              <a:rPr lang="de-DE" i="1" dirty="0"/>
              <a:t>Datenzentrum</a:t>
            </a:r>
          </a:p>
          <a:p>
            <a:pPr lvl="0"/>
            <a:r>
              <a:rPr lang="de-DE" b="1" dirty="0"/>
              <a:t>Derzeit: </a:t>
            </a:r>
          </a:p>
          <a:p>
            <a:pPr lvl="1"/>
            <a:r>
              <a:rPr lang="de-DE" dirty="0"/>
              <a:t>Smart Farming</a:t>
            </a:r>
          </a:p>
          <a:p>
            <a:pPr lvl="1"/>
            <a:r>
              <a:rPr lang="de-DE" i="1" dirty="0"/>
              <a:t>Mais u. Körner-leguminosen, alte Sorten</a:t>
            </a:r>
          </a:p>
          <a:p>
            <a:pPr lvl="1"/>
            <a:r>
              <a:rPr lang="de-DE" dirty="0"/>
              <a:t>IT-Anwendungsentwicklung</a:t>
            </a:r>
          </a:p>
          <a:p>
            <a:pPr lvl="1"/>
            <a:r>
              <a:rPr lang="de-DE" dirty="0"/>
              <a:t>Wissensmanagement</a:t>
            </a:r>
          </a:p>
          <a:p>
            <a:pPr lvl="1"/>
            <a:r>
              <a:rPr lang="de-DE" dirty="0"/>
              <a:t>Agrarmeteorologie Messnetzbetrieb</a:t>
            </a:r>
          </a:p>
          <a:p>
            <a:endParaRPr lang="de-DE" dirty="0"/>
          </a:p>
        </p:txBody>
      </p:sp>
    </p:spTree>
    <p:extLst>
      <p:ext uri="{BB962C8B-B14F-4D97-AF65-F5344CB8AC3E}">
        <p14:creationId xmlns:p14="http://schemas.microsoft.com/office/powerpoint/2010/main" val="118200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Inhaltsplatzhalter 2"/>
          <p:cNvSpPr>
            <a:spLocks noGrp="1"/>
          </p:cNvSpPr>
          <p:nvPr>
            <p:ph idx="1"/>
          </p:nvPr>
        </p:nvSpPr>
        <p:spPr>
          <a:xfrm>
            <a:off x="440426" y="956205"/>
            <a:ext cx="8262938" cy="5841410"/>
          </a:xfrm>
        </p:spPr>
        <p:txBody>
          <a:bodyPr/>
          <a:lstStyle/>
          <a:p>
            <a:pPr marL="0" indent="0">
              <a:buNone/>
            </a:pPr>
            <a:r>
              <a:rPr lang="de-DE" b="1" u="sng" dirty="0"/>
              <a:t>3. Themen und Ausrichtung</a:t>
            </a:r>
          </a:p>
          <a:p>
            <a:pPr marL="0" indent="0">
              <a:buNone/>
            </a:pPr>
            <a:endParaRPr lang="de-DE" dirty="0"/>
          </a:p>
          <a:p>
            <a:r>
              <a:rPr lang="de-DE" b="1" dirty="0"/>
              <a:t>Ab Mitte 2019</a:t>
            </a:r>
            <a:r>
              <a:rPr lang="de-DE" dirty="0"/>
              <a:t>:</a:t>
            </a:r>
          </a:p>
          <a:p>
            <a:pPr lvl="1"/>
            <a:r>
              <a:rPr lang="de-DE" dirty="0"/>
              <a:t>Agrarrobotik</a:t>
            </a:r>
          </a:p>
          <a:p>
            <a:pPr lvl="1"/>
            <a:r>
              <a:rPr lang="de-DE" dirty="0"/>
              <a:t>Biodiversität</a:t>
            </a:r>
          </a:p>
          <a:p>
            <a:pPr lvl="1"/>
            <a:r>
              <a:rPr lang="de-DE" dirty="0"/>
              <a:t>Diversifizierung</a:t>
            </a:r>
          </a:p>
          <a:p>
            <a:pPr lvl="1"/>
            <a:r>
              <a:rPr lang="de-DE" dirty="0"/>
              <a:t>Erosionsschutz u. Wasserrückhalt</a:t>
            </a:r>
          </a:p>
          <a:p>
            <a:pPr lvl="1"/>
            <a:r>
              <a:rPr lang="de-DE" dirty="0"/>
              <a:t>Körnerleguminosen Ökolandbau</a:t>
            </a:r>
          </a:p>
          <a:p>
            <a:pPr lvl="1"/>
            <a:r>
              <a:rPr lang="de-DE" dirty="0"/>
              <a:t>Risikominimierung Pflanzenschutz</a:t>
            </a:r>
          </a:p>
          <a:p>
            <a:r>
              <a:rPr lang="de-DE" dirty="0"/>
              <a:t>Im Wissenstransfer werden </a:t>
            </a:r>
            <a:r>
              <a:rPr lang="de-DE" b="1" dirty="0"/>
              <a:t>neue Formate </a:t>
            </a:r>
            <a:r>
              <a:rPr lang="de-DE" dirty="0"/>
              <a:t>wie z.B. „</a:t>
            </a:r>
            <a:r>
              <a:rPr lang="de-DE" u="sng" dirty="0"/>
              <a:t>digitale Werkstattgespräche</a:t>
            </a:r>
            <a:r>
              <a:rPr lang="de-DE" dirty="0"/>
              <a:t>“ für Landwirte, Berater oder auch Schüler/Studierende angeboten. Hier werden fachlicher Input seitens der Forschung und Rückmeldung aus der Praxis gut miteinander abgestimmt.</a:t>
            </a:r>
          </a:p>
          <a:p>
            <a:endParaRPr lang="de-DE" dirty="0"/>
          </a:p>
          <a:p>
            <a:endParaRPr lang="de-DE" dirty="0"/>
          </a:p>
        </p:txBody>
      </p:sp>
    </p:spTree>
    <p:extLst>
      <p:ext uri="{BB962C8B-B14F-4D97-AF65-F5344CB8AC3E}">
        <p14:creationId xmlns:p14="http://schemas.microsoft.com/office/powerpoint/2010/main" val="242387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Inhaltsplatzhalter 2"/>
          <p:cNvSpPr>
            <a:spLocks noGrp="1"/>
          </p:cNvSpPr>
          <p:nvPr>
            <p:ph idx="1"/>
          </p:nvPr>
        </p:nvSpPr>
        <p:spPr>
          <a:xfrm>
            <a:off x="440426" y="956205"/>
            <a:ext cx="8262938" cy="3416320"/>
          </a:xfrm>
        </p:spPr>
        <p:txBody>
          <a:bodyPr/>
          <a:lstStyle/>
          <a:p>
            <a:pPr marL="0" lvl="0" indent="0">
              <a:buNone/>
            </a:pPr>
            <a:r>
              <a:rPr lang="de-DE" b="1" u="sng" dirty="0"/>
              <a:t>4. Bewertung und Ausblick für Ruhstorf</a:t>
            </a:r>
          </a:p>
          <a:p>
            <a:pPr lvl="0"/>
            <a:endParaRPr lang="de-DE" dirty="0"/>
          </a:p>
          <a:p>
            <a:pPr lvl="0"/>
            <a:r>
              <a:rPr lang="de-DE" dirty="0"/>
              <a:t>Es herrscht </a:t>
            </a:r>
            <a:r>
              <a:rPr lang="de-DE" b="1" dirty="0"/>
              <a:t>Aufbruchsstimmung</a:t>
            </a:r>
            <a:r>
              <a:rPr lang="de-DE" dirty="0"/>
              <a:t> in Ruhstorf. </a:t>
            </a:r>
          </a:p>
          <a:p>
            <a:pPr lvl="0"/>
            <a:r>
              <a:rPr lang="de-DE" dirty="0"/>
              <a:t>Stellen aus BD II hätten die Umsetzung des Themenbereichs Digitalisierung beschleunigt.</a:t>
            </a:r>
          </a:p>
          <a:p>
            <a:pPr lvl="0"/>
            <a:r>
              <a:rPr lang="de-DE" dirty="0"/>
              <a:t>Der nächste Schritt mit dem Ankauf eines geeigneten Zielgrundstückes entscheidet über die weitere Dynamik.</a:t>
            </a:r>
          </a:p>
          <a:p>
            <a:pPr lvl="0"/>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487" y="4501252"/>
            <a:ext cx="3719513"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5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40426" y="956205"/>
            <a:ext cx="8262938" cy="4819781"/>
          </a:xfrm>
        </p:spPr>
        <p:txBody>
          <a:bodyPr/>
          <a:lstStyle/>
          <a:p>
            <a:r>
              <a:rPr lang="de-DE" b="1" dirty="0"/>
              <a:t>Auswirkungen auf die LfL gesamt</a:t>
            </a:r>
          </a:p>
          <a:p>
            <a:pPr marL="342900" indent="-342900">
              <a:buFont typeface="Arial" panose="020B0604020202020204" pitchFamily="34" charset="0"/>
              <a:buChar char="•"/>
            </a:pPr>
            <a:r>
              <a:rPr lang="de-DE" dirty="0"/>
              <a:t>LfL wird mit Ausgründung BaySG kleiner, überschaubarer</a:t>
            </a:r>
          </a:p>
          <a:p>
            <a:pPr marL="342900" indent="-342900">
              <a:buFont typeface="Arial" panose="020B0604020202020204" pitchFamily="34" charset="0"/>
              <a:buChar char="•"/>
            </a:pPr>
            <a:r>
              <a:rPr lang="de-DE" dirty="0"/>
              <a:t>Bewährungsprobe Zusammenarbeit LfL - BaySG</a:t>
            </a:r>
          </a:p>
          <a:p>
            <a:pPr marL="342900" indent="-342900">
              <a:buFont typeface="Arial" panose="020B0604020202020204" pitchFamily="34" charset="0"/>
              <a:buChar char="•"/>
            </a:pPr>
            <a:r>
              <a:rPr lang="de-DE" dirty="0"/>
              <a:t>Schwerpunkt Forschung	</a:t>
            </a:r>
          </a:p>
          <a:p>
            <a:pPr marL="342900" indent="-342900">
              <a:buFont typeface="Arial" panose="020B0604020202020204" pitchFamily="34" charset="0"/>
              <a:buChar char="•"/>
            </a:pPr>
            <a:r>
              <a:rPr lang="de-DE" dirty="0"/>
              <a:t>Flexibilität und Kundenorientierung</a:t>
            </a:r>
          </a:p>
          <a:p>
            <a:endParaRPr lang="de-DE" b="1" dirty="0"/>
          </a:p>
          <a:p>
            <a:r>
              <a:rPr lang="de-DE" b="1" dirty="0"/>
              <a:t>Beispiele</a:t>
            </a:r>
          </a:p>
          <a:p>
            <a:pPr marL="342900" indent="-342900">
              <a:buFont typeface="Arial" panose="020B0604020202020204" pitchFamily="34" charset="0"/>
              <a:buChar char="•"/>
            </a:pPr>
            <a:r>
              <a:rPr lang="de-DE" dirty="0"/>
              <a:t>Ackerbaustrategie</a:t>
            </a:r>
          </a:p>
          <a:p>
            <a:pPr marL="342900" indent="-342900">
              <a:buFont typeface="Arial" panose="020B0604020202020204" pitchFamily="34" charset="0"/>
              <a:buChar char="•"/>
            </a:pPr>
            <a:r>
              <a:rPr lang="de-DE" dirty="0"/>
              <a:t>Nutztierhaltungsstrategie</a:t>
            </a:r>
          </a:p>
          <a:p>
            <a:pPr lvl="1" indent="0">
              <a:buNone/>
            </a:pPr>
            <a:endParaRPr lang="de-DE" dirty="0"/>
          </a:p>
        </p:txBody>
      </p:sp>
    </p:spTree>
    <p:extLst>
      <p:ext uri="{BB962C8B-B14F-4D97-AF65-F5344CB8AC3E}">
        <p14:creationId xmlns:p14="http://schemas.microsoft.com/office/powerpoint/2010/main" val="241477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4294967295"/>
          </p:nvPr>
        </p:nvSpPr>
        <p:spPr>
          <a:xfrm>
            <a:off x="1419497" y="5974338"/>
            <a:ext cx="7158445" cy="391955"/>
          </a:xfrm>
          <a:prstGeom prst="rect">
            <a:avLst/>
          </a:prstGeom>
        </p:spPr>
        <p:txBody>
          <a:bodyPr/>
          <a:lstStyle/>
          <a:p>
            <a:pPr algn="r"/>
            <a:r>
              <a:rPr lang="de-DE" sz="2000" dirty="0"/>
              <a:t>Wissenstransfer, Hubert Spiekers, Grub </a:t>
            </a:r>
            <a:r>
              <a:rPr lang="de-DE" sz="2000" b="1" dirty="0"/>
              <a:t>05</a:t>
            </a:r>
            <a:r>
              <a:rPr lang="de-DE" sz="2000" dirty="0"/>
              <a:t>/2018</a:t>
            </a:r>
          </a:p>
        </p:txBody>
      </p:sp>
      <p:sp>
        <p:nvSpPr>
          <p:cNvPr id="3" name="Foliennummernplatzhalter 2"/>
          <p:cNvSpPr>
            <a:spLocks noGrp="1"/>
          </p:cNvSpPr>
          <p:nvPr>
            <p:ph type="sldNum" sz="quarter" idx="4294967295"/>
          </p:nvPr>
        </p:nvSpPr>
        <p:spPr>
          <a:xfrm>
            <a:off x="8455844" y="6233916"/>
            <a:ext cx="552238" cy="237600"/>
          </a:xfrm>
          <a:prstGeom prst="rect">
            <a:avLst/>
          </a:prstGeom>
        </p:spPr>
        <p:txBody>
          <a:bodyPr/>
          <a:lstStyle/>
          <a:p>
            <a:fld id="{741A12C0-A8EF-4319-B110-6663FA17215A}" type="slidenum">
              <a:rPr lang="de-DE" smtClean="0"/>
              <a:pPr/>
              <a:t>19</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1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3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2813" y="274565"/>
            <a:ext cx="8531187" cy="2542234"/>
          </a:xfrm>
        </p:spPr>
        <p:txBody>
          <a:bodyPr/>
          <a:lstStyle/>
          <a:p>
            <a:pPr marL="0" indent="0">
              <a:buNone/>
            </a:pPr>
            <a:r>
              <a:rPr lang="de-DE" sz="2000" b="1" u="sng" dirty="0"/>
              <a:t>Aktueller Sachstand zur Errichtung einer neuen  LfL-Zweigstelle</a:t>
            </a:r>
          </a:p>
          <a:p>
            <a:pPr marL="0" indent="0">
              <a:buNone/>
            </a:pPr>
            <a:endParaRPr lang="de-DE" sz="2000" dirty="0"/>
          </a:p>
          <a:p>
            <a:pPr marL="0" indent="0">
              <a:buNone/>
            </a:pPr>
            <a:r>
              <a:rPr lang="de-DE" sz="2000" dirty="0"/>
              <a:t>1. </a:t>
            </a:r>
            <a:r>
              <a:rPr lang="de-DE" dirty="0"/>
              <a:t>Liegenschaften			</a:t>
            </a:r>
          </a:p>
          <a:p>
            <a:pPr marL="0" indent="0">
              <a:buNone/>
            </a:pPr>
            <a:r>
              <a:rPr lang="de-DE" dirty="0"/>
              <a:t>2. Personal und Stellen				</a:t>
            </a:r>
          </a:p>
          <a:p>
            <a:pPr marL="0" indent="0">
              <a:buNone/>
            </a:pPr>
            <a:r>
              <a:rPr lang="de-DE" dirty="0"/>
              <a:t>3. Themen und Ausrichtung</a:t>
            </a:r>
          </a:p>
          <a:p>
            <a:pPr marL="0" indent="0">
              <a:buNone/>
            </a:pPr>
            <a:r>
              <a:rPr lang="de-DE" dirty="0"/>
              <a:t>4. Bewertung und Ausblick </a:t>
            </a:r>
            <a:r>
              <a:rPr lang="de-DE" sz="2000" dirty="0"/>
              <a:t>			</a:t>
            </a:r>
          </a:p>
        </p:txBody>
      </p:sp>
    </p:spTree>
    <p:extLst>
      <p:ext uri="{BB962C8B-B14F-4D97-AF65-F5344CB8AC3E}">
        <p14:creationId xmlns:p14="http://schemas.microsoft.com/office/powerpoint/2010/main" val="410537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40426" y="956205"/>
            <a:ext cx="8262938" cy="5078313"/>
          </a:xfrm>
        </p:spPr>
        <p:txBody>
          <a:bodyPr/>
          <a:lstStyle/>
          <a:p>
            <a:r>
              <a:rPr lang="de-DE" b="1" dirty="0"/>
              <a:t>Ziele von BaySG</a:t>
            </a: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Mehr Eigenverantwortung und Selbständigkeit der jeweiligen Betriebe durch die an</a:t>
            </a:r>
            <a:endParaRPr lang="de-DE" sz="2000" dirty="0">
              <a:latin typeface="Calibri"/>
              <a:ea typeface="Calibri"/>
              <a:cs typeface="Times New Roman"/>
            </a:endParaRP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betriebswirtschaftliche Grundsätze ausgerichtete Betriebsführung</a:t>
            </a:r>
            <a:endParaRPr lang="de-DE" sz="2000" dirty="0">
              <a:latin typeface="Calibri"/>
              <a:ea typeface="Calibri"/>
              <a:cs typeface="Times New Roman"/>
            </a:endParaRP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Steigerung der Effizienz bei der Betriebsführung durch Nutzung von Synergien in der Zusammenarbeit und bei der Wahrnehmung von zentralen Aufgaben</a:t>
            </a:r>
            <a:endParaRPr lang="de-DE" sz="2000" dirty="0">
              <a:latin typeface="Calibri"/>
              <a:ea typeface="Calibri"/>
              <a:cs typeface="Times New Roman"/>
            </a:endParaRP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Kostentransparenz durch handelsrechtliches Rechnungswesen und Kostenrechnung</a:t>
            </a:r>
            <a:endParaRPr lang="de-DE" sz="2000" dirty="0">
              <a:latin typeface="Calibri"/>
              <a:ea typeface="Calibri"/>
              <a:cs typeface="Times New Roman"/>
            </a:endParaRP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Transparenz im Hinblick auf die Bewirtschaftung der überlassenen Vermögenswerte und der Investitionen</a:t>
            </a:r>
            <a:endParaRPr lang="de-DE" sz="2000" dirty="0">
              <a:latin typeface="Calibri"/>
              <a:ea typeface="Calibri"/>
              <a:cs typeface="Times New Roman"/>
            </a:endParaRPr>
          </a:p>
          <a:p>
            <a:pPr marL="342900" lvl="0" indent="-342900">
              <a:lnSpc>
                <a:spcPct val="115000"/>
              </a:lnSpc>
              <a:spcAft>
                <a:spcPts val="0"/>
              </a:spcAft>
              <a:buFont typeface="Symbol" panose="05050102010706020507" pitchFamily="18" charset="2"/>
              <a:buChar char="-"/>
            </a:pPr>
            <a:r>
              <a:rPr lang="de-DE" sz="2000" dirty="0">
                <a:solidFill>
                  <a:srgbClr val="000000"/>
                </a:solidFill>
                <a:ea typeface="Calibri"/>
                <a:cs typeface="Times New Roman"/>
              </a:rPr>
              <a:t>Verbesserung der Personalbewirtschaftung durch stärkere Bedarfsorientierung</a:t>
            </a:r>
            <a:endParaRPr lang="de-DE" sz="2000" dirty="0">
              <a:latin typeface="Calibri"/>
              <a:ea typeface="Calibri"/>
              <a:cs typeface="Times New Roman"/>
            </a:endParaRPr>
          </a:p>
        </p:txBody>
      </p:sp>
    </p:spTree>
    <p:extLst>
      <p:ext uri="{BB962C8B-B14F-4D97-AF65-F5344CB8AC3E}">
        <p14:creationId xmlns:p14="http://schemas.microsoft.com/office/powerpoint/2010/main" val="420102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40426" y="956205"/>
            <a:ext cx="8262938" cy="461665"/>
          </a:xfrm>
        </p:spPr>
        <p:txBody>
          <a:bodyPr/>
          <a:lstStyle/>
          <a:p>
            <a:r>
              <a:rPr lang="de-DE" dirty="0"/>
              <a:t>- Schwerpunktbildung in den LVFZ</a:t>
            </a:r>
          </a:p>
        </p:txBody>
      </p:sp>
      <p:graphicFrame>
        <p:nvGraphicFramePr>
          <p:cNvPr id="7" name="Tabelle 6"/>
          <p:cNvGraphicFramePr>
            <a:graphicFrameLocks noGrp="1"/>
          </p:cNvGraphicFramePr>
          <p:nvPr>
            <p:extLst>
              <p:ext uri="{D42A27DB-BD31-4B8C-83A1-F6EECF244321}">
                <p14:modId xmlns:p14="http://schemas.microsoft.com/office/powerpoint/2010/main" val="4265020169"/>
              </p:ext>
            </p:extLst>
          </p:nvPr>
        </p:nvGraphicFramePr>
        <p:xfrm>
          <a:off x="1075637" y="1626568"/>
          <a:ext cx="5558076" cy="3932315"/>
        </p:xfrm>
        <a:graphic>
          <a:graphicData uri="http://schemas.openxmlformats.org/drawingml/2006/table">
            <a:tbl>
              <a:tblPr firstRow="1" firstCol="1" bandRow="1">
                <a:tableStyleId>{5C22544A-7EE6-4342-B048-85BDC9FD1C3A}</a:tableStyleId>
              </a:tblPr>
              <a:tblGrid>
                <a:gridCol w="1503759">
                  <a:extLst>
                    <a:ext uri="{9D8B030D-6E8A-4147-A177-3AD203B41FA5}">
                      <a16:colId xmlns:a16="http://schemas.microsoft.com/office/drawing/2014/main" val="20000"/>
                    </a:ext>
                  </a:extLst>
                </a:gridCol>
                <a:gridCol w="2346287">
                  <a:extLst>
                    <a:ext uri="{9D8B030D-6E8A-4147-A177-3AD203B41FA5}">
                      <a16:colId xmlns:a16="http://schemas.microsoft.com/office/drawing/2014/main" val="20001"/>
                    </a:ext>
                  </a:extLst>
                </a:gridCol>
                <a:gridCol w="1708030">
                  <a:extLst>
                    <a:ext uri="{9D8B030D-6E8A-4147-A177-3AD203B41FA5}">
                      <a16:colId xmlns:a16="http://schemas.microsoft.com/office/drawing/2014/main" val="20002"/>
                    </a:ext>
                  </a:extLst>
                </a:gridCol>
              </a:tblGrid>
              <a:tr h="142143">
                <a:tc>
                  <a:txBody>
                    <a:bodyPr/>
                    <a:lstStyle/>
                    <a:p>
                      <a:pPr algn="just">
                        <a:lnSpc>
                          <a:spcPts val="2000"/>
                        </a:lnSpc>
                        <a:spcBef>
                          <a:spcPts val="200"/>
                        </a:spcBef>
                        <a:spcAft>
                          <a:spcPts val="200"/>
                        </a:spcAft>
                      </a:pPr>
                      <a:r>
                        <a:rPr lang="de-DE" sz="1200" dirty="0">
                          <a:effectLst/>
                        </a:rPr>
                        <a:t>Standort</a:t>
                      </a:r>
                      <a:endParaRPr lang="de-DE" sz="1200" dirty="0">
                        <a:effectLst/>
                        <a:latin typeface="Times New Roman"/>
                        <a:ea typeface="Times New Roman"/>
                      </a:endParaRPr>
                    </a:p>
                  </a:txBody>
                  <a:tcPr marL="38379" marR="38379" marT="0" marB="0"/>
                </a:tc>
                <a:tc>
                  <a:txBody>
                    <a:bodyPr/>
                    <a:lstStyle/>
                    <a:p>
                      <a:pPr algn="just">
                        <a:lnSpc>
                          <a:spcPts val="2000"/>
                        </a:lnSpc>
                        <a:spcBef>
                          <a:spcPts val="200"/>
                        </a:spcBef>
                        <a:spcAft>
                          <a:spcPts val="200"/>
                        </a:spcAft>
                      </a:pPr>
                      <a:r>
                        <a:rPr lang="de-DE" sz="1200">
                          <a:effectLst/>
                        </a:rPr>
                        <a:t>Schwerpunkt</a:t>
                      </a:r>
                      <a:endParaRPr lang="de-DE" sz="120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a:effectLst/>
                        </a:rPr>
                        <a:t>Aufgabe</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0"/>
                  </a:ext>
                </a:extLst>
              </a:tr>
              <a:tr h="281444">
                <a:tc>
                  <a:txBody>
                    <a:bodyPr/>
                    <a:lstStyle/>
                    <a:p>
                      <a:pPr>
                        <a:lnSpc>
                          <a:spcPts val="2000"/>
                        </a:lnSpc>
                        <a:spcBef>
                          <a:spcPts val="200"/>
                        </a:spcBef>
                        <a:spcAft>
                          <a:spcPts val="200"/>
                        </a:spcAft>
                      </a:pPr>
                      <a:r>
                        <a:rPr lang="de-DE" sz="1200" dirty="0">
                          <a:effectLst/>
                        </a:rPr>
                        <a:t>Achselschwang</a:t>
                      </a:r>
                      <a:endParaRPr lang="de-DE" sz="1200" dirty="0">
                        <a:effectLst/>
                        <a:latin typeface="Times New Roman"/>
                        <a:ea typeface="Times New Roman"/>
                      </a:endParaRPr>
                    </a:p>
                  </a:txBody>
                  <a:tcPr marL="38379" marR="38379" marT="0" marB="0"/>
                </a:tc>
                <a:tc>
                  <a:txBody>
                    <a:bodyPr/>
                    <a:lstStyle/>
                    <a:p>
                      <a:pPr>
                        <a:spcBef>
                          <a:spcPts val="200"/>
                        </a:spcBef>
                        <a:spcAft>
                          <a:spcPts val="200"/>
                        </a:spcAft>
                      </a:pPr>
                      <a:r>
                        <a:rPr lang="de-DE" sz="1200" dirty="0">
                          <a:effectLst/>
                        </a:rPr>
                        <a:t>Milchviehhaltung und </a:t>
                      </a:r>
                    </a:p>
                    <a:p>
                      <a:pPr>
                        <a:lnSpc>
                          <a:spcPts val="2000"/>
                        </a:lnSpc>
                        <a:spcBef>
                          <a:spcPts val="200"/>
                        </a:spcBef>
                        <a:spcAft>
                          <a:spcPts val="200"/>
                        </a:spcAft>
                      </a:pPr>
                      <a:r>
                        <a:rPr lang="de-DE" sz="1200" dirty="0">
                          <a:effectLst/>
                        </a:rPr>
                        <a:t>Futterwirtschaft</a:t>
                      </a:r>
                      <a:endParaRPr lang="de-DE" sz="1200" dirty="0">
                        <a:effectLst/>
                        <a:latin typeface="Times New Roman"/>
                        <a:ea typeface="Times New Roman"/>
                      </a:endParaRPr>
                    </a:p>
                  </a:txBody>
                  <a:tcPr marL="38379" marR="38379" marT="0" marB="0"/>
                </a:tc>
                <a:tc>
                  <a:txBody>
                    <a:bodyPr/>
                    <a:lstStyle/>
                    <a:p>
                      <a:pPr>
                        <a:spcBef>
                          <a:spcPts val="200"/>
                        </a:spcBef>
                        <a:spcAft>
                          <a:spcPts val="200"/>
                        </a:spcAft>
                      </a:pPr>
                      <a:r>
                        <a:rPr lang="de-DE" sz="1200">
                          <a:effectLst/>
                        </a:rPr>
                        <a:t>Versuch und</a:t>
                      </a:r>
                    </a:p>
                    <a:p>
                      <a:pPr>
                        <a:lnSpc>
                          <a:spcPts val="2000"/>
                        </a:lnSpc>
                        <a:spcBef>
                          <a:spcPts val="200"/>
                        </a:spcBef>
                        <a:spcAft>
                          <a:spcPts val="200"/>
                        </a:spcAft>
                      </a:pPr>
                      <a:r>
                        <a:rPr lang="de-DE" sz="1200">
                          <a:effectLst/>
                        </a:rPr>
                        <a:t>Bildung</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1"/>
                  </a:ext>
                </a:extLst>
              </a:tr>
              <a:tr h="565730">
                <a:tc>
                  <a:txBody>
                    <a:bodyPr/>
                    <a:lstStyle/>
                    <a:p>
                      <a:pPr>
                        <a:lnSpc>
                          <a:spcPts val="2000"/>
                        </a:lnSpc>
                        <a:spcBef>
                          <a:spcPts val="200"/>
                        </a:spcBef>
                        <a:spcAft>
                          <a:spcPts val="200"/>
                        </a:spcAft>
                      </a:pPr>
                      <a:r>
                        <a:rPr lang="de-DE" sz="1200" dirty="0">
                          <a:effectLst/>
                        </a:rPr>
                        <a:t>Schwarzenau</a:t>
                      </a:r>
                      <a:br>
                        <a:rPr lang="de-DE" sz="1200" dirty="0">
                          <a:effectLst/>
                        </a:rPr>
                      </a:br>
                      <a:r>
                        <a:rPr lang="de-DE" sz="1200" dirty="0">
                          <a:effectLst/>
                        </a:rPr>
                        <a:t>Kitzingen</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Monogaster</a:t>
                      </a:r>
                      <a:br>
                        <a:rPr lang="de-DE" sz="1200" dirty="0">
                          <a:effectLst/>
                        </a:rPr>
                      </a:br>
                      <a:r>
                        <a:rPr lang="de-DE" sz="1200" dirty="0">
                          <a:effectLst/>
                        </a:rPr>
                        <a:t>(Schweine- und Geflügelhaltung)</a:t>
                      </a:r>
                      <a:endParaRPr lang="de-DE" sz="1200" dirty="0">
                        <a:effectLst/>
                        <a:latin typeface="Times New Roman"/>
                        <a:ea typeface="Times New Roman"/>
                      </a:endParaRPr>
                    </a:p>
                  </a:txBody>
                  <a:tcPr marL="38379" marR="38379" marT="0" marB="0"/>
                </a:tc>
                <a:tc>
                  <a:txBody>
                    <a:bodyPr/>
                    <a:lstStyle/>
                    <a:p>
                      <a:pPr>
                        <a:spcBef>
                          <a:spcPts val="200"/>
                        </a:spcBef>
                        <a:spcAft>
                          <a:spcPts val="200"/>
                        </a:spcAft>
                      </a:pPr>
                      <a:r>
                        <a:rPr lang="de-DE" sz="1200">
                          <a:effectLst/>
                        </a:rPr>
                        <a:t>Versuch,</a:t>
                      </a:r>
                    </a:p>
                    <a:p>
                      <a:pPr>
                        <a:lnSpc>
                          <a:spcPts val="2000"/>
                        </a:lnSpc>
                        <a:spcBef>
                          <a:spcPts val="200"/>
                        </a:spcBef>
                        <a:spcAft>
                          <a:spcPts val="200"/>
                        </a:spcAft>
                      </a:pPr>
                      <a:r>
                        <a:rPr lang="de-DE" sz="1200">
                          <a:effectLst/>
                        </a:rPr>
                        <a:t>Bildung und Leistungsprüfung (LPA)</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2"/>
                  </a:ext>
                </a:extLst>
              </a:tr>
              <a:tr h="281088">
                <a:tc>
                  <a:txBody>
                    <a:bodyPr/>
                    <a:lstStyle/>
                    <a:p>
                      <a:pPr>
                        <a:lnSpc>
                          <a:spcPts val="2000"/>
                        </a:lnSpc>
                        <a:spcBef>
                          <a:spcPts val="200"/>
                        </a:spcBef>
                        <a:spcAft>
                          <a:spcPts val="200"/>
                        </a:spcAft>
                      </a:pPr>
                      <a:r>
                        <a:rPr lang="de-DE" sz="1200" dirty="0">
                          <a:effectLst/>
                        </a:rPr>
                        <a:t>Grub (Zentrale)</a:t>
                      </a:r>
                      <a:endParaRPr lang="de-DE" sz="1200" dirty="0">
                        <a:effectLst/>
                        <a:latin typeface="Times New Roman"/>
                        <a:ea typeface="Times New Roman"/>
                      </a:endParaRPr>
                    </a:p>
                  </a:txBody>
                  <a:tcPr marL="38379" marR="38379" marT="0" marB="0"/>
                </a:tc>
                <a:tc>
                  <a:txBody>
                    <a:bodyPr/>
                    <a:lstStyle/>
                    <a:p>
                      <a:pPr>
                        <a:spcBef>
                          <a:spcPts val="200"/>
                        </a:spcBef>
                        <a:spcAft>
                          <a:spcPts val="200"/>
                        </a:spcAft>
                      </a:pPr>
                      <a:r>
                        <a:rPr lang="de-DE" sz="1200" dirty="0">
                          <a:effectLst/>
                        </a:rPr>
                        <a:t>Milchvieh-/Rinderhaltung Energie</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Versuch </a:t>
                      </a:r>
                      <a:endParaRPr lang="de-DE" sz="1200" dirty="0">
                        <a:effectLst/>
                        <a:latin typeface="Times New Roman"/>
                        <a:ea typeface="Times New Roman"/>
                      </a:endParaRPr>
                    </a:p>
                  </a:txBody>
                  <a:tcPr marL="38379" marR="38379" marT="0" marB="0"/>
                </a:tc>
                <a:extLst>
                  <a:ext uri="{0D108BD9-81ED-4DB2-BD59-A6C34878D82A}">
                    <a16:rowId xmlns:a16="http://schemas.microsoft.com/office/drawing/2014/main" val="10003"/>
                  </a:ext>
                </a:extLst>
              </a:tr>
              <a:tr h="284286">
                <a:tc>
                  <a:txBody>
                    <a:bodyPr/>
                    <a:lstStyle/>
                    <a:p>
                      <a:pPr>
                        <a:lnSpc>
                          <a:spcPts val="2000"/>
                        </a:lnSpc>
                        <a:spcBef>
                          <a:spcPts val="200"/>
                        </a:spcBef>
                        <a:spcAft>
                          <a:spcPts val="200"/>
                        </a:spcAft>
                      </a:pPr>
                      <a:r>
                        <a:rPr lang="de-DE" sz="1200" dirty="0">
                          <a:effectLst/>
                        </a:rPr>
                        <a:t>Freising</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Pflanzenbau</a:t>
                      </a:r>
                      <a:br>
                        <a:rPr lang="de-DE" sz="1200" dirty="0">
                          <a:effectLst/>
                        </a:rPr>
                      </a:br>
                      <a:r>
                        <a:rPr lang="de-DE" sz="1200" dirty="0">
                          <a:effectLst/>
                        </a:rPr>
                        <a:t>Standort Neuhof künftig ökologisch</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a:effectLst/>
                        </a:rPr>
                        <a:t>Versuch</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4"/>
                  </a:ext>
                </a:extLst>
              </a:tr>
              <a:tr h="312715">
                <a:tc>
                  <a:txBody>
                    <a:bodyPr/>
                    <a:lstStyle/>
                    <a:p>
                      <a:pPr>
                        <a:lnSpc>
                          <a:spcPts val="2000"/>
                        </a:lnSpc>
                        <a:spcBef>
                          <a:spcPts val="200"/>
                        </a:spcBef>
                        <a:spcAft>
                          <a:spcPts val="200"/>
                        </a:spcAft>
                      </a:pPr>
                      <a:r>
                        <a:rPr lang="de-DE" sz="1200">
                          <a:effectLst/>
                        </a:rPr>
                        <a:t>Almesbach</a:t>
                      </a:r>
                      <a:endParaRPr lang="de-DE" sz="120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Milchviehhaltung</a:t>
                      </a:r>
                    </a:p>
                    <a:p>
                      <a:pPr>
                        <a:lnSpc>
                          <a:spcPts val="2000"/>
                        </a:lnSpc>
                        <a:spcBef>
                          <a:spcPts val="200"/>
                        </a:spcBef>
                        <a:spcAft>
                          <a:spcPts val="200"/>
                        </a:spcAft>
                      </a:pPr>
                      <a:r>
                        <a:rPr lang="de-DE" sz="1200" dirty="0">
                          <a:effectLst/>
                        </a:rPr>
                        <a:t> </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a:effectLst/>
                        </a:rPr>
                        <a:t>Bildung</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5"/>
                  </a:ext>
                </a:extLst>
              </a:tr>
              <a:tr h="281088">
                <a:tc>
                  <a:txBody>
                    <a:bodyPr/>
                    <a:lstStyle/>
                    <a:p>
                      <a:pPr>
                        <a:lnSpc>
                          <a:spcPts val="2000"/>
                        </a:lnSpc>
                        <a:spcBef>
                          <a:spcPts val="200"/>
                        </a:spcBef>
                        <a:spcAft>
                          <a:spcPts val="200"/>
                        </a:spcAft>
                      </a:pPr>
                      <a:r>
                        <a:rPr lang="de-DE" sz="1200">
                          <a:effectLst/>
                        </a:rPr>
                        <a:t>Spitalhof</a:t>
                      </a:r>
                      <a:endParaRPr lang="de-DE" sz="120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Futterbau und Grünlandversuche</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a:effectLst/>
                        </a:rPr>
                        <a:t>Bildung </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6"/>
                  </a:ext>
                </a:extLst>
              </a:tr>
              <a:tr h="142143">
                <a:tc>
                  <a:txBody>
                    <a:bodyPr/>
                    <a:lstStyle/>
                    <a:p>
                      <a:pPr>
                        <a:lnSpc>
                          <a:spcPts val="2000"/>
                        </a:lnSpc>
                        <a:spcBef>
                          <a:spcPts val="200"/>
                        </a:spcBef>
                        <a:spcAft>
                          <a:spcPts val="200"/>
                        </a:spcAft>
                      </a:pPr>
                      <a:r>
                        <a:rPr lang="de-DE" sz="1200">
                          <a:effectLst/>
                        </a:rPr>
                        <a:t>Kringell</a:t>
                      </a:r>
                      <a:endParaRPr lang="de-DE" sz="120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Ökologischer Landbau</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a:effectLst/>
                        </a:rPr>
                        <a:t>Bildung</a:t>
                      </a:r>
                      <a:endParaRPr lang="de-DE" sz="1200">
                        <a:effectLst/>
                        <a:latin typeface="Times New Roman"/>
                        <a:ea typeface="Times New Roman"/>
                      </a:endParaRPr>
                    </a:p>
                  </a:txBody>
                  <a:tcPr marL="38379" marR="38379" marT="0" marB="0"/>
                </a:tc>
                <a:extLst>
                  <a:ext uri="{0D108BD9-81ED-4DB2-BD59-A6C34878D82A}">
                    <a16:rowId xmlns:a16="http://schemas.microsoft.com/office/drawing/2014/main" val="10007"/>
                  </a:ext>
                </a:extLst>
              </a:tr>
              <a:tr h="284286">
                <a:tc>
                  <a:txBody>
                    <a:bodyPr/>
                    <a:lstStyle/>
                    <a:p>
                      <a:pPr>
                        <a:lnSpc>
                          <a:spcPts val="2000"/>
                        </a:lnSpc>
                        <a:spcBef>
                          <a:spcPts val="200"/>
                        </a:spcBef>
                        <a:spcAft>
                          <a:spcPts val="200"/>
                        </a:spcAft>
                      </a:pPr>
                      <a:r>
                        <a:rPr lang="de-DE" sz="1200">
                          <a:effectLst/>
                        </a:rPr>
                        <a:t>Schwaiganger</a:t>
                      </a:r>
                      <a:endParaRPr lang="de-DE" sz="120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Pferdezucht/-haltung</a:t>
                      </a:r>
                      <a:br>
                        <a:rPr lang="de-DE" sz="1200" dirty="0">
                          <a:effectLst/>
                        </a:rPr>
                      </a:br>
                      <a:r>
                        <a:rPr lang="de-DE" sz="1200" dirty="0">
                          <a:effectLst/>
                        </a:rPr>
                        <a:t>künftig ökologisch </a:t>
                      </a:r>
                      <a:endParaRPr lang="de-DE" sz="1200" dirty="0">
                        <a:effectLst/>
                        <a:latin typeface="Times New Roman"/>
                        <a:ea typeface="Times New Roman"/>
                      </a:endParaRPr>
                    </a:p>
                  </a:txBody>
                  <a:tcPr marL="38379" marR="38379" marT="0" marB="0"/>
                </a:tc>
                <a:tc>
                  <a:txBody>
                    <a:bodyPr/>
                    <a:lstStyle/>
                    <a:p>
                      <a:pPr>
                        <a:lnSpc>
                          <a:spcPts val="2000"/>
                        </a:lnSpc>
                        <a:spcBef>
                          <a:spcPts val="200"/>
                        </a:spcBef>
                        <a:spcAft>
                          <a:spcPts val="200"/>
                        </a:spcAft>
                      </a:pPr>
                      <a:r>
                        <a:rPr lang="de-DE" sz="1200" dirty="0">
                          <a:effectLst/>
                        </a:rPr>
                        <a:t>Bildung</a:t>
                      </a:r>
                      <a:endParaRPr lang="de-DE" sz="1200" dirty="0">
                        <a:effectLst/>
                        <a:latin typeface="Times New Roman"/>
                        <a:ea typeface="Times New Roman"/>
                      </a:endParaRPr>
                    </a:p>
                  </a:txBody>
                  <a:tcPr marL="38379" marR="38379" marT="0" marB="0"/>
                </a:tc>
                <a:extLst>
                  <a:ext uri="{0D108BD9-81ED-4DB2-BD59-A6C34878D82A}">
                    <a16:rowId xmlns:a16="http://schemas.microsoft.com/office/drawing/2014/main" val="10008"/>
                  </a:ext>
                </a:extLst>
              </a:tr>
            </a:tbl>
          </a:graphicData>
        </a:graphic>
      </p:graphicFrame>
      <p:sp>
        <p:nvSpPr>
          <p:cNvPr id="8" name="Rectangle 3"/>
          <p:cNvSpPr>
            <a:spLocks noChangeArrowheads="1"/>
          </p:cNvSpPr>
          <p:nvPr/>
        </p:nvSpPr>
        <p:spPr bwMode="auto">
          <a:xfrm>
            <a:off x="3101975" y="-80963"/>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4"/>
          <p:cNvSpPr>
            <a:spLocks noChangeArrowheads="1"/>
          </p:cNvSpPr>
          <p:nvPr/>
        </p:nvSpPr>
        <p:spPr bwMode="auto">
          <a:xfrm>
            <a:off x="3101975" y="-7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de-DE" altLang="de-DE" sz="800" b="0" i="0" u="none" strike="noStrike" cap="none" normalizeH="0" baseline="0">
                <a:ln>
                  <a:noFill/>
                </a:ln>
                <a:solidFill>
                  <a:schemeClr val="tx1"/>
                </a:solidFill>
                <a:effectLst/>
                <a:latin typeface="Arial" pitchFamily="34" charset="0"/>
                <a:ea typeface="Times New Roman" pitchFamily="18" charset="0"/>
                <a:cs typeface="Arial" pitchFamily="34" charset="0"/>
                <a:hlinkClick r:id="rId2"/>
              </a:rPr>
              <a:t>[SWD(1]</a:t>
            </a:r>
            <a:r>
              <a:rPr kumimoji="0" lang="de-DE" altLang="de-DE" sz="1000" b="0" i="0" u="none" strike="noStrike" cap="none" normalizeH="0" baseline="0">
                <a:ln>
                  <a:noFill/>
                </a:ln>
                <a:solidFill>
                  <a:schemeClr val="tx1"/>
                </a:solidFill>
                <a:effectLst/>
                <a:latin typeface="Arial" pitchFamily="34" charset="0"/>
                <a:ea typeface="Times New Roman" pitchFamily="18" charset="0"/>
                <a:cs typeface="Arial" pitchFamily="34" charset="0"/>
              </a:rPr>
              <a:t>Zukünftig keine Versuche am Spitalhof?</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de-DE" altLang="de-DE" sz="800" b="0" i="0" u="none" strike="noStrike" cap="none" normalizeH="0" baseline="0">
                <a:ln>
                  <a:noFill/>
                </a:ln>
                <a:solidFill>
                  <a:schemeClr val="tx1"/>
                </a:solidFill>
                <a:effectLst/>
                <a:latin typeface="Arial" pitchFamily="34" charset="0"/>
                <a:ea typeface="Times New Roman" pitchFamily="18" charset="0"/>
                <a:cs typeface="Arial" pitchFamily="34" charset="0"/>
                <a:hlinkClick r:id="rId3"/>
              </a:rPr>
              <a:t>[mloz2]</a:t>
            </a:r>
            <a:r>
              <a:rPr kumimoji="0" lang="de-DE" altLang="de-DE" sz="1000" b="0" i="0" u="none" strike="noStrike" cap="none" normalizeH="0" baseline="0">
                <a:ln>
                  <a:noFill/>
                </a:ln>
                <a:solidFill>
                  <a:schemeClr val="tx1"/>
                </a:solidFill>
                <a:effectLst/>
                <a:latin typeface="Arial" pitchFamily="34" charset="0"/>
                <a:ea typeface="Times New Roman" pitchFamily="18" charset="0"/>
                <a:cs typeface="Arial" pitchFamily="34" charset="0"/>
              </a:rPr>
              <a:t>Wenn in Schwaiganger nur die Flächen umgestellt werden. ist die Pferdehaltung weiterhin konventionell. Entweder müssen auch mittelfristig erhebliche Summen in Neu- bzw. Umbauten fließen (und unter Nr. 3 berücksichtigt werden), oder die Formulierung an dieser Stelle sollte etwas zurückhaltender gewählt werden (z. B. Futterbau künftig ökologisch)</a:t>
            </a: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6228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98" y="299357"/>
            <a:ext cx="8262938" cy="457200"/>
          </a:xfrm>
        </p:spPr>
        <p:txBody>
          <a:bodyPr/>
          <a:lstStyle/>
          <a:p>
            <a:pPr algn="ctr"/>
            <a:r>
              <a:rPr lang="de-DE" dirty="0"/>
              <a:t>Die drei Geschäftsfelder der </a:t>
            </a:r>
            <a:r>
              <a:rPr lang="de-DE" dirty="0" err="1"/>
              <a:t>BaySG</a:t>
            </a:r>
            <a:endParaRPr lang="de-DE" dirty="0"/>
          </a:p>
        </p:txBody>
      </p:sp>
      <p:sp>
        <p:nvSpPr>
          <p:cNvPr id="4" name="Ellipse 3"/>
          <p:cNvSpPr/>
          <p:nvPr/>
        </p:nvSpPr>
        <p:spPr>
          <a:xfrm>
            <a:off x="2461532" y="4220936"/>
            <a:ext cx="4384221" cy="1518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rPr>
              <a:t>Landwirtschaftlicher Betrieb</a:t>
            </a:r>
          </a:p>
        </p:txBody>
      </p:sp>
      <p:sp>
        <p:nvSpPr>
          <p:cNvPr id="6" name="Ellipse 5"/>
          <p:cNvSpPr/>
          <p:nvPr/>
        </p:nvSpPr>
        <p:spPr>
          <a:xfrm>
            <a:off x="1200150" y="1804306"/>
            <a:ext cx="2669722" cy="1706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rPr>
              <a:t>Versuchs-</a:t>
            </a:r>
          </a:p>
          <a:p>
            <a:pPr algn="ctr"/>
            <a:r>
              <a:rPr lang="de-DE" dirty="0">
                <a:solidFill>
                  <a:srgbClr val="FFFFFF"/>
                </a:solidFill>
              </a:rPr>
              <a:t>wesen</a:t>
            </a:r>
          </a:p>
        </p:txBody>
      </p:sp>
      <p:sp>
        <p:nvSpPr>
          <p:cNvPr id="7" name="Ellipse 6"/>
          <p:cNvSpPr/>
          <p:nvPr/>
        </p:nvSpPr>
        <p:spPr>
          <a:xfrm>
            <a:off x="5523138" y="1959429"/>
            <a:ext cx="2645229" cy="1616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rPr>
              <a:t>Bildung</a:t>
            </a:r>
          </a:p>
        </p:txBody>
      </p:sp>
      <p:sp>
        <p:nvSpPr>
          <p:cNvPr id="8" name="Ellipse 7"/>
          <p:cNvSpPr/>
          <p:nvPr/>
        </p:nvSpPr>
        <p:spPr>
          <a:xfrm>
            <a:off x="612321" y="1028700"/>
            <a:ext cx="8066315" cy="5094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201883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Gerade Verbindung 50"/>
          <p:cNvCxnSpPr/>
          <p:nvPr/>
        </p:nvCxnSpPr>
        <p:spPr>
          <a:xfrm>
            <a:off x="5635129" y="1399612"/>
            <a:ext cx="644913" cy="5706"/>
          </a:xfrm>
          <a:prstGeom prst="line">
            <a:avLst/>
          </a:prstGeom>
          <a:noFill/>
          <a:ln w="9525" cap="flat" cmpd="sng" algn="ctr">
            <a:solidFill>
              <a:srgbClr val="4F81BD">
                <a:shade val="95000"/>
                <a:satMod val="105000"/>
              </a:srgbClr>
            </a:solidFill>
            <a:prstDash val="solid"/>
          </a:ln>
          <a:effectLst/>
        </p:spPr>
      </p:cxnSp>
      <p:sp>
        <p:nvSpPr>
          <p:cNvPr id="4" name="Fußzeilenplatzhalter 3"/>
          <p:cNvSpPr>
            <a:spLocks noGrp="1"/>
          </p:cNvSpPr>
          <p:nvPr>
            <p:ph type="ftr" sz="quarter" idx="4294967295"/>
          </p:nvPr>
        </p:nvSpPr>
        <p:spPr>
          <a:xfrm>
            <a:off x="1725104" y="6224493"/>
            <a:ext cx="6721311" cy="236224"/>
          </a:xfrm>
        </p:spPr>
        <p:txBody>
          <a:bodyPr/>
          <a:lstStyle/>
          <a:p>
            <a:r>
              <a:rPr lang="de-DE" dirty="0">
                <a:solidFill>
                  <a:prstClr val="black">
                    <a:tint val="75000"/>
                  </a:prstClr>
                </a:solidFill>
              </a:rPr>
              <a:t>Dr. H. Lindermayer</a:t>
            </a:r>
          </a:p>
        </p:txBody>
      </p:sp>
      <p:sp>
        <p:nvSpPr>
          <p:cNvPr id="5" name="Foliennummernplatzhalter 4"/>
          <p:cNvSpPr>
            <a:spLocks noGrp="1"/>
          </p:cNvSpPr>
          <p:nvPr>
            <p:ph type="sldNum" sz="quarter" idx="4294967295"/>
          </p:nvPr>
        </p:nvSpPr>
        <p:spPr>
          <a:xfrm>
            <a:off x="8455844" y="6233916"/>
            <a:ext cx="552238" cy="237600"/>
          </a:xfrm>
        </p:spPr>
        <p:txBody>
          <a:bodyPr/>
          <a:lstStyle/>
          <a:p>
            <a:fld id="{741A12C0-A8EF-4319-B110-6663FA17215A}" type="slidenum">
              <a:rPr lang="de-DE" smtClean="0">
                <a:solidFill>
                  <a:prstClr val="black">
                    <a:tint val="75000"/>
                  </a:prstClr>
                </a:solidFill>
              </a:rPr>
              <a:pPr/>
              <a:t>23</a:t>
            </a:fld>
            <a:endParaRPr lang="de-DE" dirty="0">
              <a:solidFill>
                <a:prstClr val="black">
                  <a:tint val="75000"/>
                </a:prstClr>
              </a:solidFill>
            </a:endParaRPr>
          </a:p>
        </p:txBody>
      </p:sp>
      <p:grpSp>
        <p:nvGrpSpPr>
          <p:cNvPr id="28" name="Gruppieren 27"/>
          <p:cNvGrpSpPr/>
          <p:nvPr/>
        </p:nvGrpSpPr>
        <p:grpSpPr>
          <a:xfrm>
            <a:off x="165253" y="1005913"/>
            <a:ext cx="8923704" cy="4244040"/>
            <a:chOff x="-384389" y="653942"/>
            <a:chExt cx="9421303" cy="3720119"/>
          </a:xfrm>
        </p:grpSpPr>
        <p:sp>
          <p:nvSpPr>
            <p:cNvPr id="29" name="Textfeld 2"/>
            <p:cNvSpPr txBox="1">
              <a:spLocks noChangeArrowheads="1"/>
            </p:cNvSpPr>
            <p:nvPr/>
          </p:nvSpPr>
          <p:spPr bwMode="auto">
            <a:xfrm>
              <a:off x="3061380" y="653942"/>
              <a:ext cx="2360396" cy="710548"/>
            </a:xfrm>
            <a:prstGeom prst="rect">
              <a:avLst/>
            </a:prstGeom>
            <a:solidFill>
              <a:schemeClr val="accent3">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algn="ctr" fontAlgn="auto">
                <a:lnSpc>
                  <a:spcPct val="115000"/>
                </a:lnSpc>
                <a:spcBef>
                  <a:spcPts val="0"/>
                </a:spcBef>
                <a:spcAft>
                  <a:spcPts val="1000"/>
                </a:spcAft>
              </a:pPr>
              <a:r>
                <a:rPr lang="de-DE" sz="1600" b="1" dirty="0">
                  <a:solidFill>
                    <a:prstClr val="black"/>
                  </a:solidFill>
                  <a:latin typeface="Times New Roman"/>
                  <a:ea typeface="Calibri"/>
                  <a:cs typeface="Times New Roman"/>
                </a:rPr>
                <a:t>Geschäftsführung</a:t>
              </a:r>
              <a:br>
                <a:rPr lang="de-DE" sz="1600" b="1" dirty="0">
                  <a:solidFill>
                    <a:prstClr val="black"/>
                  </a:solidFill>
                  <a:latin typeface="Times New Roman"/>
                  <a:ea typeface="Calibri"/>
                  <a:cs typeface="Times New Roman"/>
                </a:rPr>
              </a:br>
              <a:endParaRPr lang="de-DE" sz="1600" dirty="0">
                <a:solidFill>
                  <a:prstClr val="black"/>
                </a:solidFill>
                <a:latin typeface="Calibri"/>
                <a:ea typeface="Calibri"/>
                <a:cs typeface="Times New Roman"/>
              </a:endParaRPr>
            </a:p>
          </p:txBody>
        </p:sp>
        <p:cxnSp>
          <p:nvCxnSpPr>
            <p:cNvPr id="30" name="Gerade Verbindung 29"/>
            <p:cNvCxnSpPr/>
            <p:nvPr/>
          </p:nvCxnSpPr>
          <p:spPr>
            <a:xfrm>
              <a:off x="2381365" y="1006369"/>
              <a:ext cx="680874" cy="5002"/>
            </a:xfrm>
            <a:prstGeom prst="line">
              <a:avLst/>
            </a:prstGeom>
            <a:noFill/>
            <a:ln w="9525" cap="flat" cmpd="sng" algn="ctr">
              <a:solidFill>
                <a:srgbClr val="4F81BD">
                  <a:shade val="95000"/>
                  <a:satMod val="105000"/>
                </a:srgbClr>
              </a:solidFill>
              <a:prstDash val="solid"/>
            </a:ln>
            <a:effectLst/>
          </p:spPr>
        </p:cxnSp>
        <p:cxnSp>
          <p:nvCxnSpPr>
            <p:cNvPr id="31" name="Gerade Verbindung 30"/>
            <p:cNvCxnSpPr/>
            <p:nvPr/>
          </p:nvCxnSpPr>
          <p:spPr>
            <a:xfrm>
              <a:off x="989603" y="1683555"/>
              <a:ext cx="6563789" cy="0"/>
            </a:xfrm>
            <a:prstGeom prst="line">
              <a:avLst/>
            </a:prstGeom>
            <a:noFill/>
            <a:ln w="9525" cap="flat" cmpd="sng" algn="ctr">
              <a:solidFill>
                <a:srgbClr val="4F81BD">
                  <a:shade val="95000"/>
                  <a:satMod val="105000"/>
                </a:srgbClr>
              </a:solidFill>
              <a:prstDash val="solid"/>
            </a:ln>
            <a:effectLst/>
          </p:spPr>
        </p:cxnSp>
        <p:cxnSp>
          <p:nvCxnSpPr>
            <p:cNvPr id="32" name="Gerade Verbindung 31"/>
            <p:cNvCxnSpPr/>
            <p:nvPr/>
          </p:nvCxnSpPr>
          <p:spPr>
            <a:xfrm>
              <a:off x="4291807" y="1364490"/>
              <a:ext cx="0" cy="553975"/>
            </a:xfrm>
            <a:prstGeom prst="line">
              <a:avLst/>
            </a:prstGeom>
            <a:noFill/>
            <a:ln w="9525" cap="flat" cmpd="sng" algn="ctr">
              <a:solidFill>
                <a:srgbClr val="4F81BD">
                  <a:shade val="95000"/>
                  <a:satMod val="105000"/>
                </a:srgbClr>
              </a:solidFill>
              <a:prstDash val="solid"/>
            </a:ln>
            <a:effectLst/>
          </p:spPr>
        </p:cxnSp>
        <p:cxnSp>
          <p:nvCxnSpPr>
            <p:cNvPr id="33" name="Gerade Verbindung 32"/>
            <p:cNvCxnSpPr/>
            <p:nvPr/>
          </p:nvCxnSpPr>
          <p:spPr>
            <a:xfrm>
              <a:off x="989603" y="1697375"/>
              <a:ext cx="0" cy="215361"/>
            </a:xfrm>
            <a:prstGeom prst="line">
              <a:avLst/>
            </a:prstGeom>
            <a:noFill/>
            <a:ln w="9525" cap="flat" cmpd="sng" algn="ctr">
              <a:solidFill>
                <a:srgbClr val="4F81BD">
                  <a:shade val="95000"/>
                  <a:satMod val="105000"/>
                </a:srgbClr>
              </a:solidFill>
              <a:prstDash val="solid"/>
            </a:ln>
            <a:effectLst/>
          </p:spPr>
        </p:cxnSp>
        <p:cxnSp>
          <p:nvCxnSpPr>
            <p:cNvPr id="34" name="Gerade Verbindung 33"/>
            <p:cNvCxnSpPr/>
            <p:nvPr/>
          </p:nvCxnSpPr>
          <p:spPr>
            <a:xfrm>
              <a:off x="7550445" y="1700595"/>
              <a:ext cx="0" cy="215265"/>
            </a:xfrm>
            <a:prstGeom prst="line">
              <a:avLst/>
            </a:prstGeom>
            <a:noFill/>
            <a:ln w="9525" cap="flat" cmpd="sng" algn="ctr">
              <a:solidFill>
                <a:srgbClr val="4F81BD">
                  <a:shade val="95000"/>
                  <a:satMod val="105000"/>
                </a:srgbClr>
              </a:solidFill>
              <a:prstDash val="solid"/>
            </a:ln>
            <a:effectLst/>
          </p:spPr>
        </p:cxnSp>
        <p:sp>
          <p:nvSpPr>
            <p:cNvPr id="35" name="Textfeld 2"/>
            <p:cNvSpPr txBox="1">
              <a:spLocks noChangeArrowheads="1"/>
            </p:cNvSpPr>
            <p:nvPr/>
          </p:nvSpPr>
          <p:spPr bwMode="auto">
            <a:xfrm>
              <a:off x="-384389" y="1903128"/>
              <a:ext cx="2901090" cy="461010"/>
            </a:xfrm>
            <a:prstGeom prst="rect">
              <a:avLst/>
            </a:prstGeom>
            <a:solidFill>
              <a:schemeClr val="bg1">
                <a:lumMod val="75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spcBef>
                  <a:spcPts val="0"/>
                </a:spcBef>
                <a:spcAft>
                  <a:spcPts val="0"/>
                </a:spcAft>
              </a:pPr>
              <a:r>
                <a:rPr lang="de-DE" sz="1600" b="1" dirty="0">
                  <a:solidFill>
                    <a:prstClr val="black"/>
                  </a:solidFill>
                  <a:latin typeface="Times New Roman"/>
                  <a:ea typeface="Calibri"/>
                  <a:cs typeface="Times New Roman"/>
                </a:rPr>
                <a:t>Betrieb Landwirtschaft (BL)</a:t>
              </a:r>
              <a:br>
                <a:rPr lang="de-DE" sz="1600" b="1" dirty="0">
                  <a:solidFill>
                    <a:prstClr val="black"/>
                  </a:solidFill>
                  <a:latin typeface="Times New Roman"/>
                  <a:ea typeface="Calibri"/>
                  <a:cs typeface="Times New Roman"/>
                </a:rPr>
              </a:br>
              <a:endParaRPr lang="de-DE" sz="1600" dirty="0">
                <a:solidFill>
                  <a:prstClr val="black"/>
                </a:solidFill>
                <a:latin typeface="Calibri"/>
                <a:ea typeface="Calibri"/>
                <a:cs typeface="Times New Roman"/>
              </a:endParaRPr>
            </a:p>
          </p:txBody>
        </p:sp>
        <p:sp>
          <p:nvSpPr>
            <p:cNvPr id="36" name="Textfeld 2"/>
            <p:cNvSpPr txBox="1">
              <a:spLocks noChangeArrowheads="1"/>
            </p:cNvSpPr>
            <p:nvPr/>
          </p:nvSpPr>
          <p:spPr bwMode="auto">
            <a:xfrm>
              <a:off x="-306745" y="850410"/>
              <a:ext cx="2784678" cy="514081"/>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fontAlgn="auto">
                <a:lnSpc>
                  <a:spcPct val="115000"/>
                </a:lnSpc>
                <a:spcBef>
                  <a:spcPts val="0"/>
                </a:spcBef>
                <a:spcAft>
                  <a:spcPts val="0"/>
                </a:spcAft>
              </a:pPr>
              <a:r>
                <a:rPr lang="de-DE" sz="1600" b="1" dirty="0">
                  <a:solidFill>
                    <a:prstClr val="black"/>
                  </a:solidFill>
                  <a:latin typeface="Times New Roman"/>
                  <a:ea typeface="Calibri"/>
                  <a:cs typeface="Times New Roman"/>
                </a:rPr>
                <a:t>Stabsstelle/Controlling</a:t>
              </a:r>
              <a:br>
                <a:rPr lang="de-DE" sz="1600" b="1" dirty="0">
                  <a:solidFill>
                    <a:prstClr val="black"/>
                  </a:solidFill>
                  <a:latin typeface="Times New Roman"/>
                  <a:ea typeface="Calibri"/>
                  <a:cs typeface="Times New Roman"/>
                </a:rPr>
              </a:br>
              <a:r>
                <a:rPr lang="de-DE" sz="1600" b="1" dirty="0">
                  <a:solidFill>
                    <a:prstClr val="black"/>
                  </a:solidFill>
                  <a:latin typeface="Times New Roman"/>
                  <a:ea typeface="Calibri"/>
                  <a:cs typeface="Times New Roman"/>
                </a:rPr>
                <a:t> </a:t>
              </a:r>
              <a:endParaRPr lang="de-DE" sz="1600" dirty="0">
                <a:solidFill>
                  <a:prstClr val="black"/>
                </a:solidFill>
                <a:latin typeface="Calibri"/>
                <a:ea typeface="Calibri"/>
                <a:cs typeface="Times New Roman"/>
              </a:endParaRPr>
            </a:p>
          </p:txBody>
        </p:sp>
        <p:sp>
          <p:nvSpPr>
            <p:cNvPr id="37" name="Textfeld 2"/>
            <p:cNvSpPr txBox="1">
              <a:spLocks noChangeArrowheads="1"/>
            </p:cNvSpPr>
            <p:nvPr/>
          </p:nvSpPr>
          <p:spPr bwMode="auto">
            <a:xfrm>
              <a:off x="6014893" y="847435"/>
              <a:ext cx="2800082" cy="51966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fontAlgn="auto">
                <a:lnSpc>
                  <a:spcPct val="115000"/>
                </a:lnSpc>
                <a:spcBef>
                  <a:spcPts val="0"/>
                </a:spcBef>
                <a:spcAft>
                  <a:spcPts val="0"/>
                </a:spcAft>
              </a:pPr>
              <a:r>
                <a:rPr lang="de-DE" sz="1600" b="1" dirty="0">
                  <a:solidFill>
                    <a:prstClr val="black"/>
                  </a:solidFill>
                  <a:latin typeface="Times New Roman"/>
                  <a:ea typeface="Calibri"/>
                  <a:cs typeface="Times New Roman"/>
                </a:rPr>
                <a:t>Strategierat</a:t>
              </a:r>
              <a:endParaRPr lang="de-DE" sz="1400" dirty="0">
                <a:solidFill>
                  <a:prstClr val="black"/>
                </a:solidFill>
                <a:latin typeface="Calibri"/>
                <a:ea typeface="Calibri"/>
                <a:cs typeface="Times New Roman"/>
              </a:endParaRPr>
            </a:p>
          </p:txBody>
        </p:sp>
        <p:sp>
          <p:nvSpPr>
            <p:cNvPr id="38" name="Textfeld 2"/>
            <p:cNvSpPr txBox="1">
              <a:spLocks noChangeArrowheads="1"/>
            </p:cNvSpPr>
            <p:nvPr/>
          </p:nvSpPr>
          <p:spPr bwMode="auto">
            <a:xfrm>
              <a:off x="2798549" y="1909092"/>
              <a:ext cx="3067072" cy="460375"/>
            </a:xfrm>
            <a:prstGeom prst="rect">
              <a:avLst/>
            </a:prstGeom>
            <a:solidFill>
              <a:schemeClr val="tx2">
                <a:lumMod val="40000"/>
                <a:lumOff val="60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spcBef>
                  <a:spcPts val="0"/>
                </a:spcBef>
                <a:spcAft>
                  <a:spcPts val="0"/>
                </a:spcAft>
              </a:pPr>
              <a:r>
                <a:rPr lang="de-DE" sz="1600" b="1" dirty="0">
                  <a:solidFill>
                    <a:prstClr val="black"/>
                  </a:solidFill>
                  <a:latin typeface="Times New Roman"/>
                  <a:ea typeface="Calibri"/>
                  <a:cs typeface="Times New Roman"/>
                </a:rPr>
                <a:t>Betrieb Versuch (BV)</a:t>
              </a:r>
              <a:br>
                <a:rPr lang="de-DE" sz="1600" b="1" dirty="0">
                  <a:solidFill>
                    <a:prstClr val="black"/>
                  </a:solidFill>
                  <a:latin typeface="Times New Roman"/>
                  <a:ea typeface="Calibri"/>
                  <a:cs typeface="Times New Roman"/>
                </a:rPr>
              </a:br>
              <a:br>
                <a:rPr lang="de-DE" sz="1600" b="1" dirty="0">
                  <a:solidFill>
                    <a:prstClr val="black"/>
                  </a:solidFill>
                  <a:latin typeface="Times New Roman"/>
                  <a:ea typeface="Calibri"/>
                  <a:cs typeface="Times New Roman"/>
                </a:rPr>
              </a:br>
              <a:endParaRPr lang="de-DE" sz="1600" dirty="0">
                <a:solidFill>
                  <a:prstClr val="black"/>
                </a:solidFill>
                <a:latin typeface="Calibri"/>
                <a:ea typeface="Calibri"/>
                <a:cs typeface="Times New Roman"/>
              </a:endParaRPr>
            </a:p>
          </p:txBody>
        </p:sp>
        <p:sp>
          <p:nvSpPr>
            <p:cNvPr id="39" name="Textfeld 2"/>
            <p:cNvSpPr txBox="1">
              <a:spLocks noChangeArrowheads="1"/>
            </p:cNvSpPr>
            <p:nvPr/>
          </p:nvSpPr>
          <p:spPr bwMode="auto">
            <a:xfrm>
              <a:off x="-369535" y="3956606"/>
              <a:ext cx="2862320" cy="417455"/>
            </a:xfrm>
            <a:prstGeom prst="rect">
              <a:avLst/>
            </a:prstGeom>
            <a:solidFill>
              <a:schemeClr val="bg1">
                <a:lumMod val="95000"/>
              </a:schemeClr>
            </a:solidFill>
            <a:ln w="9525">
              <a:solidFill>
                <a:srgbClr val="000000"/>
              </a:solidFill>
              <a:miter lim="800000"/>
              <a:headEnd/>
              <a:tailEnd/>
            </a:ln>
          </p:spPr>
          <p:txBody>
            <a:bodyPr rot="0" vert="horz" wrap="square" lIns="91440" tIns="36000" rIns="91440" bIns="45720" anchor="ctr"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IT, Digitalisierung</a:t>
              </a:r>
              <a:br>
                <a:rPr lang="de-DE" sz="1400" b="1" dirty="0">
                  <a:solidFill>
                    <a:prstClr val="black"/>
                  </a:solidFill>
                  <a:latin typeface="Times New Roman"/>
                  <a:ea typeface="Calibri"/>
                  <a:cs typeface="Times New Roman"/>
                </a:rPr>
              </a:br>
              <a:endParaRPr lang="de-DE" sz="1400" b="1" dirty="0">
                <a:solidFill>
                  <a:prstClr val="black"/>
                </a:solidFill>
                <a:latin typeface="Calibri"/>
                <a:ea typeface="Calibri"/>
                <a:cs typeface="Times New Roman"/>
              </a:endParaRPr>
            </a:p>
          </p:txBody>
        </p:sp>
        <p:sp>
          <p:nvSpPr>
            <p:cNvPr id="40" name="Textfeld 2"/>
            <p:cNvSpPr txBox="1">
              <a:spLocks noChangeArrowheads="1"/>
            </p:cNvSpPr>
            <p:nvPr/>
          </p:nvSpPr>
          <p:spPr bwMode="auto">
            <a:xfrm>
              <a:off x="-369287" y="3471565"/>
              <a:ext cx="2847221" cy="423606"/>
            </a:xfrm>
            <a:prstGeom prst="rect">
              <a:avLst/>
            </a:prstGeom>
            <a:solidFill>
              <a:schemeClr val="bg1">
                <a:lumMod val="95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Bauwesen und Technik</a:t>
              </a:r>
              <a:br>
                <a:rPr lang="de-DE" sz="1400" b="1" dirty="0">
                  <a:solidFill>
                    <a:prstClr val="black"/>
                  </a:solidFill>
                  <a:latin typeface="Times New Roman"/>
                  <a:ea typeface="Calibri"/>
                  <a:cs typeface="Times New Roman"/>
                </a:rPr>
              </a:br>
              <a:endParaRPr lang="de-DE" sz="1400" b="1" dirty="0">
                <a:solidFill>
                  <a:prstClr val="black"/>
                </a:solidFill>
                <a:latin typeface="Calibri"/>
                <a:ea typeface="Calibri"/>
                <a:cs typeface="Times New Roman"/>
              </a:endParaRPr>
            </a:p>
          </p:txBody>
        </p:sp>
        <p:sp>
          <p:nvSpPr>
            <p:cNvPr id="41" name="Textfeld 2"/>
            <p:cNvSpPr txBox="1">
              <a:spLocks noChangeArrowheads="1"/>
            </p:cNvSpPr>
            <p:nvPr/>
          </p:nvSpPr>
          <p:spPr bwMode="auto">
            <a:xfrm>
              <a:off x="-366922" y="2963125"/>
              <a:ext cx="2859265" cy="457480"/>
            </a:xfrm>
            <a:prstGeom prst="rect">
              <a:avLst/>
            </a:prstGeom>
            <a:solidFill>
              <a:schemeClr val="bg1">
                <a:lumMod val="95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lnSpc>
                  <a:spcPct val="115000"/>
                </a:lnSpc>
                <a:spcBef>
                  <a:spcPts val="0"/>
                </a:spcBef>
                <a:spcAft>
                  <a:spcPts val="0"/>
                </a:spcAft>
              </a:pPr>
              <a:r>
                <a:rPr lang="de-DE" sz="1400" b="1" dirty="0">
                  <a:solidFill>
                    <a:prstClr val="black"/>
                  </a:solidFill>
                  <a:latin typeface="Times New Roman"/>
                  <a:ea typeface="Calibri"/>
                  <a:cs typeface="Times New Roman"/>
                </a:rPr>
                <a:t>Verwaltung, Personal</a:t>
              </a:r>
              <a:br>
                <a:rPr lang="de-DE" sz="1400" b="1" dirty="0">
                  <a:solidFill>
                    <a:prstClr val="black"/>
                  </a:solidFill>
                  <a:latin typeface="Times New Roman"/>
                  <a:ea typeface="Calibri"/>
                  <a:cs typeface="Times New Roman"/>
                </a:rPr>
              </a:br>
              <a:endParaRPr lang="de-DE" sz="1400" b="1" dirty="0">
                <a:solidFill>
                  <a:prstClr val="black"/>
                </a:solidFill>
                <a:latin typeface="Calibri"/>
                <a:ea typeface="Calibri"/>
                <a:cs typeface="Times New Roman"/>
              </a:endParaRPr>
            </a:p>
          </p:txBody>
        </p:sp>
        <p:sp>
          <p:nvSpPr>
            <p:cNvPr id="42" name="Textfeld 2"/>
            <p:cNvSpPr txBox="1">
              <a:spLocks noChangeArrowheads="1"/>
            </p:cNvSpPr>
            <p:nvPr/>
          </p:nvSpPr>
          <p:spPr bwMode="auto">
            <a:xfrm>
              <a:off x="-369286" y="2447083"/>
              <a:ext cx="2854025" cy="461341"/>
            </a:xfrm>
            <a:prstGeom prst="rect">
              <a:avLst/>
            </a:prstGeom>
            <a:solidFill>
              <a:schemeClr val="bg1">
                <a:lumMod val="95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Finanzen, Rechnungswesen</a:t>
              </a:r>
              <a:br>
                <a:rPr lang="de-DE" sz="1400" b="1" dirty="0">
                  <a:solidFill>
                    <a:prstClr val="black"/>
                  </a:solidFill>
                  <a:latin typeface="Times New Roman"/>
                  <a:ea typeface="Calibri"/>
                  <a:cs typeface="Times New Roman"/>
                </a:rPr>
              </a:br>
              <a:endParaRPr lang="de-DE" sz="1400" b="1" dirty="0">
                <a:solidFill>
                  <a:prstClr val="black"/>
                </a:solidFill>
                <a:latin typeface="Calibri"/>
                <a:ea typeface="Calibri"/>
                <a:cs typeface="Times New Roman"/>
              </a:endParaRPr>
            </a:p>
          </p:txBody>
        </p:sp>
        <p:sp>
          <p:nvSpPr>
            <p:cNvPr id="43" name="Textfeld 2"/>
            <p:cNvSpPr txBox="1">
              <a:spLocks noChangeArrowheads="1"/>
            </p:cNvSpPr>
            <p:nvPr/>
          </p:nvSpPr>
          <p:spPr bwMode="auto">
            <a:xfrm>
              <a:off x="2790710" y="3444804"/>
              <a:ext cx="3063355" cy="422781"/>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0" rIns="91440" bIns="45720" anchor="t" anchorCtr="0">
              <a:noAutofit/>
            </a:bodyPr>
            <a:lstStyle/>
            <a:p>
              <a:pPr algn="ctr" fontAlgn="auto">
                <a:lnSpc>
                  <a:spcPct val="115000"/>
                </a:lnSpc>
                <a:spcBef>
                  <a:spcPts val="0"/>
                </a:spcBef>
                <a:spcAft>
                  <a:spcPts val="0"/>
                </a:spcAft>
              </a:pPr>
              <a:r>
                <a:rPr lang="de-DE" sz="1400" b="1" dirty="0">
                  <a:solidFill>
                    <a:prstClr val="black"/>
                  </a:solidFill>
                  <a:latin typeface="Times New Roman"/>
                  <a:ea typeface="Calibri"/>
                  <a:cs typeface="Times New Roman"/>
                </a:rPr>
                <a:t>Schweine- und Geflügelhaltung </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(SWZ/KT)</a:t>
              </a:r>
              <a:endParaRPr lang="de-DE" sz="1400" dirty="0">
                <a:solidFill>
                  <a:prstClr val="black"/>
                </a:solidFill>
                <a:latin typeface="Calibri"/>
                <a:ea typeface="Calibri"/>
                <a:cs typeface="Times New Roman"/>
              </a:endParaRPr>
            </a:p>
          </p:txBody>
        </p:sp>
        <p:sp>
          <p:nvSpPr>
            <p:cNvPr id="44" name="Textfeld 2"/>
            <p:cNvSpPr txBox="1">
              <a:spLocks noChangeArrowheads="1"/>
            </p:cNvSpPr>
            <p:nvPr/>
          </p:nvSpPr>
          <p:spPr bwMode="auto">
            <a:xfrm>
              <a:off x="2790710" y="3933114"/>
              <a:ext cx="3075658" cy="428615"/>
            </a:xfrm>
            <a:prstGeom prst="rect">
              <a:avLst/>
            </a:prstGeom>
            <a:solidFill>
              <a:schemeClr val="tx2">
                <a:lumMod val="40000"/>
                <a:lumOff val="60000"/>
              </a:schemeClr>
            </a:solidFill>
            <a:ln w="9525">
              <a:solidFill>
                <a:srgbClr val="000000"/>
              </a:solidFill>
              <a:miter lim="800000"/>
              <a:headEnd/>
              <a:tailEnd/>
            </a:ln>
          </p:spPr>
          <p:txBody>
            <a:bodyPr rot="0" vert="horz" wrap="square" lIns="91440" tIns="0" rIns="91440" bIns="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Pflanzenbau</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(FS)</a:t>
              </a:r>
              <a:br>
                <a:rPr lang="de-DE" sz="1400" b="1" dirty="0">
                  <a:solidFill>
                    <a:prstClr val="black"/>
                  </a:solidFill>
                  <a:latin typeface="Times New Roman"/>
                  <a:ea typeface="Calibri"/>
                  <a:cs typeface="Times New Roman"/>
                </a:rPr>
              </a:br>
              <a:endParaRPr lang="de-DE" sz="1400" dirty="0">
                <a:solidFill>
                  <a:prstClr val="black"/>
                </a:solidFill>
                <a:latin typeface="Calibri"/>
                <a:ea typeface="Calibri"/>
                <a:cs typeface="Times New Roman"/>
              </a:endParaRPr>
            </a:p>
          </p:txBody>
        </p:sp>
        <p:sp>
          <p:nvSpPr>
            <p:cNvPr id="45" name="Textfeld 2"/>
            <p:cNvSpPr txBox="1">
              <a:spLocks noChangeArrowheads="1"/>
            </p:cNvSpPr>
            <p:nvPr/>
          </p:nvSpPr>
          <p:spPr bwMode="auto">
            <a:xfrm>
              <a:off x="2795017" y="2954113"/>
              <a:ext cx="3063355" cy="448623"/>
            </a:xfrm>
            <a:prstGeom prst="rect">
              <a:avLst/>
            </a:prstGeom>
            <a:solidFill>
              <a:schemeClr val="tx2">
                <a:lumMod val="40000"/>
                <a:lumOff val="60000"/>
              </a:schemeClr>
            </a:solidFill>
            <a:ln w="9525">
              <a:solidFill>
                <a:srgbClr val="000000"/>
              </a:solidFill>
              <a:miter lim="800000"/>
              <a:headEnd/>
              <a:tailEnd/>
            </a:ln>
          </p:spPr>
          <p:txBody>
            <a:bodyPr rot="0" vert="horz" wrap="square" lIns="91440" tIns="3600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Rinderhaltung, Schafe </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(Grub)</a:t>
              </a:r>
              <a:br>
                <a:rPr lang="de-DE" sz="1400" b="1" dirty="0">
                  <a:solidFill>
                    <a:prstClr val="black"/>
                  </a:solidFill>
                  <a:latin typeface="Times New Roman"/>
                  <a:ea typeface="Calibri"/>
                  <a:cs typeface="Times New Roman"/>
                </a:rPr>
              </a:br>
              <a:r>
                <a:rPr lang="de-DE" sz="1000" dirty="0">
                  <a:solidFill>
                    <a:prstClr val="black"/>
                  </a:solidFill>
                  <a:latin typeface="Times New Roman"/>
                  <a:ea typeface="Calibri"/>
                  <a:cs typeface="Times New Roman"/>
                </a:rPr>
                <a:t> </a:t>
              </a:r>
              <a:endParaRPr lang="de-DE" sz="1050" dirty="0">
                <a:solidFill>
                  <a:prstClr val="black"/>
                </a:solidFill>
                <a:latin typeface="Calibri"/>
                <a:ea typeface="Calibri"/>
                <a:cs typeface="Times New Roman"/>
              </a:endParaRPr>
            </a:p>
          </p:txBody>
        </p:sp>
        <p:sp>
          <p:nvSpPr>
            <p:cNvPr id="46" name="Textfeld 2"/>
            <p:cNvSpPr txBox="1">
              <a:spLocks noChangeArrowheads="1"/>
            </p:cNvSpPr>
            <p:nvPr/>
          </p:nvSpPr>
          <p:spPr bwMode="auto">
            <a:xfrm>
              <a:off x="2797901" y="2443459"/>
              <a:ext cx="3068467" cy="464965"/>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Rinderfütterung, Futterwirtschaft </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(ASW)</a:t>
              </a:r>
              <a:br>
                <a:rPr lang="de-DE" sz="1400" b="1" dirty="0">
                  <a:solidFill>
                    <a:prstClr val="black"/>
                  </a:solidFill>
                  <a:latin typeface="Times New Roman"/>
                  <a:ea typeface="Calibri"/>
                  <a:cs typeface="Times New Roman"/>
                </a:rPr>
              </a:br>
              <a:endParaRPr lang="de-DE" sz="1000" dirty="0">
                <a:solidFill>
                  <a:prstClr val="black"/>
                </a:solidFill>
                <a:latin typeface="Calibri"/>
                <a:ea typeface="Calibri"/>
                <a:cs typeface="Times New Roman"/>
              </a:endParaRPr>
            </a:p>
          </p:txBody>
        </p:sp>
        <p:sp>
          <p:nvSpPr>
            <p:cNvPr id="47" name="Textfeld 2"/>
            <p:cNvSpPr txBox="1">
              <a:spLocks noChangeArrowheads="1"/>
            </p:cNvSpPr>
            <p:nvPr/>
          </p:nvSpPr>
          <p:spPr bwMode="auto">
            <a:xfrm>
              <a:off x="6151095" y="2434534"/>
              <a:ext cx="2885817" cy="452661"/>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Rinderhaltung, Berglandwirtschaft (ALM, </a:t>
              </a:r>
              <a:r>
                <a:rPr lang="de-DE" sz="1400" b="1" dirty="0" err="1">
                  <a:solidFill>
                    <a:prstClr val="black"/>
                  </a:solidFill>
                  <a:latin typeface="Times New Roman"/>
                  <a:ea typeface="Calibri"/>
                  <a:cs typeface="Times New Roman"/>
                </a:rPr>
                <a:t>Sph</a:t>
              </a:r>
              <a:r>
                <a:rPr lang="de-DE" sz="1400" b="1" dirty="0">
                  <a:solidFill>
                    <a:prstClr val="black"/>
                  </a:solidFill>
                  <a:latin typeface="Times New Roman"/>
                  <a:ea typeface="Calibri"/>
                  <a:cs typeface="Times New Roman"/>
                </a:rPr>
                <a:t>) </a:t>
              </a:r>
              <a:br>
                <a:rPr lang="de-DE" sz="1400" b="1" dirty="0">
                  <a:solidFill>
                    <a:prstClr val="black"/>
                  </a:solidFill>
                  <a:latin typeface="Times New Roman"/>
                  <a:ea typeface="Calibri"/>
                  <a:cs typeface="Times New Roman"/>
                </a:rPr>
              </a:br>
              <a:endParaRPr lang="de-DE" sz="1050" b="1" dirty="0">
                <a:solidFill>
                  <a:prstClr val="black"/>
                </a:solidFill>
                <a:latin typeface="Calibri"/>
                <a:ea typeface="Calibri"/>
                <a:cs typeface="Times New Roman"/>
              </a:endParaRPr>
            </a:p>
          </p:txBody>
        </p:sp>
        <p:sp>
          <p:nvSpPr>
            <p:cNvPr id="48" name="Textfeld 2"/>
            <p:cNvSpPr txBox="1">
              <a:spLocks noChangeArrowheads="1"/>
            </p:cNvSpPr>
            <p:nvPr/>
          </p:nvSpPr>
          <p:spPr bwMode="auto">
            <a:xfrm>
              <a:off x="6160939" y="3931944"/>
              <a:ext cx="2875975" cy="405123"/>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Ökoakademie </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(KRG)</a:t>
              </a:r>
              <a:br>
                <a:rPr lang="de-DE" sz="1400" b="1" dirty="0">
                  <a:solidFill>
                    <a:prstClr val="black"/>
                  </a:solidFill>
                  <a:latin typeface="Times New Roman"/>
                  <a:ea typeface="Calibri"/>
                  <a:cs typeface="Times New Roman"/>
                </a:rPr>
              </a:br>
              <a:r>
                <a:rPr lang="de-DE" sz="1000" dirty="0">
                  <a:solidFill>
                    <a:prstClr val="black"/>
                  </a:solidFill>
                  <a:latin typeface="Times New Roman"/>
                  <a:ea typeface="Calibri"/>
                  <a:cs typeface="Times New Roman"/>
                </a:rPr>
                <a:t> </a:t>
              </a:r>
              <a:endParaRPr lang="de-DE" sz="1100" dirty="0">
                <a:solidFill>
                  <a:prstClr val="black"/>
                </a:solidFill>
                <a:latin typeface="Calibri"/>
                <a:ea typeface="Calibri"/>
                <a:cs typeface="Times New Roman"/>
              </a:endParaRPr>
            </a:p>
          </p:txBody>
        </p:sp>
        <p:sp>
          <p:nvSpPr>
            <p:cNvPr id="49" name="Textfeld 2"/>
            <p:cNvSpPr txBox="1">
              <a:spLocks noChangeArrowheads="1"/>
            </p:cNvSpPr>
            <p:nvPr/>
          </p:nvSpPr>
          <p:spPr bwMode="auto">
            <a:xfrm>
              <a:off x="6151570" y="1908491"/>
              <a:ext cx="2862144" cy="462280"/>
            </a:xfrm>
            <a:prstGeom prst="rect">
              <a:avLst/>
            </a:prstGeom>
            <a:solidFill>
              <a:schemeClr val="accent4">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fontAlgn="auto">
                <a:spcBef>
                  <a:spcPts val="0"/>
                </a:spcBef>
                <a:spcAft>
                  <a:spcPts val="0"/>
                </a:spcAft>
              </a:pPr>
              <a:r>
                <a:rPr lang="de-DE" sz="1600" b="1" dirty="0">
                  <a:solidFill>
                    <a:prstClr val="black"/>
                  </a:solidFill>
                  <a:latin typeface="Times New Roman"/>
                  <a:ea typeface="Calibri"/>
                  <a:cs typeface="Times New Roman"/>
                </a:rPr>
                <a:t>Betrieb Bildung (BB)</a:t>
              </a:r>
              <a:br>
                <a:rPr lang="de-DE" sz="1600" b="1" dirty="0">
                  <a:solidFill>
                    <a:prstClr val="black"/>
                  </a:solidFill>
                  <a:latin typeface="Times New Roman"/>
                  <a:ea typeface="Calibri"/>
                  <a:cs typeface="Times New Roman"/>
                </a:rPr>
              </a:br>
              <a:endParaRPr lang="de-DE" sz="1600" dirty="0">
                <a:solidFill>
                  <a:prstClr val="black"/>
                </a:solidFill>
                <a:latin typeface="Calibri"/>
                <a:ea typeface="Calibri"/>
                <a:cs typeface="Times New Roman"/>
              </a:endParaRPr>
            </a:p>
          </p:txBody>
        </p:sp>
      </p:grpSp>
      <p:sp>
        <p:nvSpPr>
          <p:cNvPr id="50" name="Textfeld 2"/>
          <p:cNvSpPr txBox="1">
            <a:spLocks noChangeArrowheads="1"/>
          </p:cNvSpPr>
          <p:nvPr/>
        </p:nvSpPr>
        <p:spPr bwMode="auto">
          <a:xfrm>
            <a:off x="6367763" y="3620421"/>
            <a:ext cx="2721194" cy="479206"/>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Pferdehaltung und Reiten </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(SWA)</a:t>
            </a:r>
          </a:p>
        </p:txBody>
      </p:sp>
      <p:sp>
        <p:nvSpPr>
          <p:cNvPr id="52" name="Textfeld 2"/>
          <p:cNvSpPr txBox="1">
            <a:spLocks noChangeArrowheads="1"/>
          </p:cNvSpPr>
          <p:nvPr/>
        </p:nvSpPr>
        <p:spPr bwMode="auto">
          <a:xfrm>
            <a:off x="6368472" y="4180495"/>
            <a:ext cx="2720485" cy="482323"/>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0" rIns="91440" bIns="45720" anchor="t" anchorCtr="0">
            <a:noAutofit/>
          </a:bodyPr>
          <a:lstStyle/>
          <a:p>
            <a:pPr algn="ctr" fontAlgn="auto">
              <a:spcBef>
                <a:spcPts val="0"/>
              </a:spcBef>
              <a:spcAft>
                <a:spcPts val="0"/>
              </a:spcAft>
            </a:pPr>
            <a:r>
              <a:rPr lang="de-DE" sz="1400" b="1" dirty="0">
                <a:solidFill>
                  <a:prstClr val="black"/>
                </a:solidFill>
                <a:latin typeface="Times New Roman"/>
                <a:ea typeface="Calibri"/>
                <a:cs typeface="Times New Roman"/>
              </a:rPr>
              <a:t>Schweine- und Geflügelhaltung</a:t>
            </a:r>
            <a:br>
              <a:rPr lang="de-DE" sz="1400" b="1" dirty="0">
                <a:solidFill>
                  <a:prstClr val="black"/>
                </a:solidFill>
                <a:latin typeface="Times New Roman"/>
                <a:ea typeface="Calibri"/>
                <a:cs typeface="Times New Roman"/>
              </a:rPr>
            </a:br>
            <a:r>
              <a:rPr lang="de-DE" sz="1400" b="1" dirty="0">
                <a:solidFill>
                  <a:prstClr val="black"/>
                </a:solidFill>
                <a:latin typeface="Times New Roman"/>
                <a:ea typeface="Calibri"/>
                <a:cs typeface="Times New Roman"/>
              </a:rPr>
              <a:t>(siehe BV)</a:t>
            </a:r>
            <a:br>
              <a:rPr lang="de-DE" sz="1400" b="1" dirty="0">
                <a:solidFill>
                  <a:prstClr val="black"/>
                </a:solidFill>
                <a:latin typeface="Times New Roman"/>
                <a:ea typeface="Calibri"/>
                <a:cs typeface="Times New Roman"/>
              </a:rPr>
            </a:br>
            <a:endParaRPr lang="de-DE" sz="1050" dirty="0">
              <a:solidFill>
                <a:prstClr val="black"/>
              </a:solidFill>
              <a:latin typeface="Calibri"/>
              <a:ea typeface="Calibri"/>
              <a:cs typeface="Times New Roman"/>
            </a:endParaRPr>
          </a:p>
        </p:txBody>
      </p:sp>
    </p:spTree>
    <p:extLst>
      <p:ext uri="{BB962C8B-B14F-4D97-AF65-F5344CB8AC3E}">
        <p14:creationId xmlns:p14="http://schemas.microsoft.com/office/powerpoint/2010/main" val="2116657611"/>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31800" y="1836029"/>
            <a:ext cx="8262938" cy="3120854"/>
          </a:xfrm>
        </p:spPr>
        <p:txBody>
          <a:bodyPr/>
          <a:lstStyle/>
          <a:p>
            <a:pPr marL="0" indent="0">
              <a:buNone/>
            </a:pPr>
            <a:r>
              <a:rPr lang="de-DE" b="1" dirty="0"/>
              <a:t>Kriterien und Momente der Weiterentwicklung der LfL</a:t>
            </a:r>
          </a:p>
          <a:p>
            <a:pPr>
              <a:buFontTx/>
              <a:buChar char="-"/>
            </a:pPr>
            <a:r>
              <a:rPr lang="de-DE" dirty="0"/>
              <a:t> Verbesserung </a:t>
            </a:r>
            <a:r>
              <a:rPr lang="de-DE" b="1" dirty="0"/>
              <a:t>Wissenstransfe</a:t>
            </a:r>
            <a:r>
              <a:rPr lang="de-DE" dirty="0"/>
              <a:t>r</a:t>
            </a:r>
          </a:p>
          <a:p>
            <a:pPr>
              <a:buFontTx/>
              <a:buChar char="-"/>
            </a:pPr>
            <a:r>
              <a:rPr lang="de-DE" dirty="0"/>
              <a:t> Errichtung einer Zweigstelle in </a:t>
            </a:r>
            <a:r>
              <a:rPr lang="de-DE" b="1" dirty="0"/>
              <a:t>Ruhstorf</a:t>
            </a:r>
          </a:p>
          <a:p>
            <a:pPr>
              <a:buFontTx/>
              <a:buChar char="-"/>
            </a:pPr>
            <a:r>
              <a:rPr lang="de-DE" dirty="0"/>
              <a:t> Ausgründung der bayer. Staatsgüter zu </a:t>
            </a:r>
            <a:r>
              <a:rPr lang="de-DE" b="1" dirty="0"/>
              <a:t>BaySG</a:t>
            </a:r>
          </a:p>
          <a:p>
            <a:pPr>
              <a:buFontTx/>
              <a:buChar char="-"/>
            </a:pPr>
            <a:r>
              <a:rPr lang="de-DE" dirty="0"/>
              <a:t> Verlagerung </a:t>
            </a:r>
            <a:r>
              <a:rPr lang="de-DE" b="1" dirty="0"/>
              <a:t>AFR</a:t>
            </a:r>
            <a:r>
              <a:rPr lang="de-DE" dirty="0"/>
              <a:t> nach Marktredwitz und zur FüAk</a:t>
            </a:r>
          </a:p>
          <a:p>
            <a:pPr>
              <a:buFontTx/>
              <a:buChar char="-"/>
            </a:pPr>
            <a:r>
              <a:rPr lang="de-DE" dirty="0"/>
              <a:t> …</a:t>
            </a:r>
          </a:p>
          <a:p>
            <a:pPr marL="0" indent="0">
              <a:buNone/>
            </a:pPr>
            <a:endParaRPr lang="de-DE" dirty="0"/>
          </a:p>
        </p:txBody>
      </p:sp>
    </p:spTree>
    <p:extLst>
      <p:ext uri="{BB962C8B-B14F-4D97-AF65-F5344CB8AC3E}">
        <p14:creationId xmlns:p14="http://schemas.microsoft.com/office/powerpoint/2010/main" val="157967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40426" y="956205"/>
            <a:ext cx="8262938" cy="4007251"/>
          </a:xfrm>
        </p:spPr>
        <p:txBody>
          <a:bodyPr/>
          <a:lstStyle/>
          <a:p>
            <a:r>
              <a:rPr lang="de-DE" b="1" dirty="0"/>
              <a:t>Zeitlicher Hergang</a:t>
            </a:r>
          </a:p>
          <a:p>
            <a:pPr marL="342900" indent="-342900">
              <a:buFont typeface="Arial" panose="020B0604020202020204" pitchFamily="34" charset="0"/>
              <a:buChar char="•"/>
            </a:pPr>
            <a:r>
              <a:rPr lang="de-DE" dirty="0"/>
              <a:t>Beschluss Kabinettsklausur St., Quirin v. 26.07.2016</a:t>
            </a:r>
          </a:p>
          <a:p>
            <a:pPr marL="342900" indent="-342900">
              <a:buFont typeface="Arial" panose="020B0604020202020204" pitchFamily="34" charset="0"/>
              <a:buChar char="•"/>
            </a:pPr>
            <a:r>
              <a:rPr lang="de-DE" dirty="0"/>
              <a:t>Konzept Ruhstorf im Ministerrat am 23.05.2017</a:t>
            </a:r>
          </a:p>
          <a:p>
            <a:pPr marL="342900" indent="-342900">
              <a:buFont typeface="Arial" panose="020B0604020202020204" pitchFamily="34" charset="0"/>
              <a:buChar char="•"/>
            </a:pPr>
            <a:r>
              <a:rPr lang="de-DE" dirty="0"/>
              <a:t>Ausgründung BaySG am 12.12.2017</a:t>
            </a:r>
          </a:p>
          <a:p>
            <a:pPr marL="342900" indent="-342900">
              <a:buFont typeface="Arial" panose="020B0604020202020204" pitchFamily="34" charset="0"/>
              <a:buChar char="•"/>
            </a:pPr>
            <a:r>
              <a:rPr lang="de-DE" dirty="0"/>
              <a:t>Konzept Staatsgüter am 04.06.2019</a:t>
            </a:r>
          </a:p>
          <a:p>
            <a:pPr marL="1085850" lvl="1" indent="-342900">
              <a:buFont typeface="Arial" panose="020B0604020202020204" pitchFamily="34" charset="0"/>
              <a:buChar char="•"/>
            </a:pPr>
            <a:r>
              <a:rPr lang="de-DE" dirty="0"/>
              <a:t>BaySG i.G. (Vorbereitungsjahr)</a:t>
            </a:r>
          </a:p>
          <a:p>
            <a:pPr marL="1085850" lvl="1" indent="-342900">
              <a:buFont typeface="Arial" panose="020B0604020202020204" pitchFamily="34" charset="0"/>
              <a:buChar char="•"/>
            </a:pPr>
            <a:r>
              <a:rPr lang="de-DE" dirty="0"/>
              <a:t>BaySG ab 01.01.2020</a:t>
            </a:r>
          </a:p>
          <a:p>
            <a:pPr marL="342900" indent="-342900">
              <a:buFont typeface="Arial" panose="020B0604020202020204" pitchFamily="34" charset="0"/>
              <a:buChar char="•"/>
            </a:pPr>
            <a:r>
              <a:rPr lang="de-DE" dirty="0"/>
              <a:t>Zeitplan insg. bis 2026</a:t>
            </a:r>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47837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40426" y="956205"/>
            <a:ext cx="8262938" cy="5780044"/>
          </a:xfrm>
        </p:spPr>
        <p:txBody>
          <a:bodyPr/>
          <a:lstStyle/>
          <a:p>
            <a:r>
              <a:rPr lang="de-DE" dirty="0"/>
              <a:t>Entwicklung des Konzepts</a:t>
            </a:r>
          </a:p>
          <a:p>
            <a:pPr marL="342900" indent="-342900">
              <a:buFont typeface="Arial" panose="020B0604020202020204" pitchFamily="34" charset="0"/>
              <a:buChar char="•"/>
            </a:pPr>
            <a:r>
              <a:rPr lang="de-DE" dirty="0"/>
              <a:t>Arbeitsstab mit Arbeitsgruppen</a:t>
            </a:r>
          </a:p>
          <a:p>
            <a:pPr marL="342900" indent="-342900">
              <a:buFont typeface="Arial" panose="020B0604020202020204" pitchFamily="34" charset="0"/>
              <a:buChar char="•"/>
            </a:pPr>
            <a:r>
              <a:rPr lang="de-DE" dirty="0"/>
              <a:t>Themenbereiche</a:t>
            </a:r>
          </a:p>
          <a:p>
            <a:pPr marL="1085850" lvl="1" indent="-342900">
              <a:buFont typeface="Arial" panose="020B0604020202020204" pitchFamily="34" charset="0"/>
              <a:buChar char="•"/>
            </a:pPr>
            <a:r>
              <a:rPr lang="de-DE" dirty="0"/>
              <a:t>Agrarökosystem</a:t>
            </a:r>
          </a:p>
          <a:p>
            <a:pPr marL="1085850" lvl="1" indent="-342900">
              <a:buFont typeface="Arial" panose="020B0604020202020204" pitchFamily="34" charset="0"/>
              <a:buChar char="•"/>
            </a:pPr>
            <a:r>
              <a:rPr lang="de-DE" dirty="0"/>
              <a:t>Digitalisierung</a:t>
            </a:r>
          </a:p>
          <a:p>
            <a:pPr marL="1085850" lvl="1" indent="-342900">
              <a:buFont typeface="Arial" panose="020B0604020202020204" pitchFamily="34" charset="0"/>
              <a:buChar char="•"/>
            </a:pPr>
            <a:r>
              <a:rPr lang="de-DE" dirty="0"/>
              <a:t>Diversifzierung</a:t>
            </a:r>
          </a:p>
          <a:p>
            <a:pPr marL="1085850" lvl="1" indent="-342900">
              <a:buFont typeface="Arial" panose="020B0604020202020204" pitchFamily="34" charset="0"/>
              <a:buChar char="•"/>
            </a:pPr>
            <a:r>
              <a:rPr lang="de-DE" i="1" dirty="0"/>
              <a:t>Wissentransfer und Datenzentrum</a:t>
            </a:r>
          </a:p>
          <a:p>
            <a:pPr marL="342900" indent="-342900">
              <a:buFont typeface="Arial" panose="020B0604020202020204" pitchFamily="34" charset="0"/>
              <a:buChar char="•"/>
            </a:pPr>
            <a:r>
              <a:rPr lang="de-DE" dirty="0"/>
              <a:t>Stellen und Zeitplan</a:t>
            </a:r>
          </a:p>
          <a:p>
            <a:pPr marL="1085850" lvl="1" indent="-342900">
              <a:buFont typeface="Arial" panose="020B0604020202020204" pitchFamily="34" charset="0"/>
              <a:buChar char="•"/>
            </a:pPr>
            <a:r>
              <a:rPr lang="de-DE" dirty="0"/>
              <a:t>150 Stellen ~ 200 Mitarbeiter</a:t>
            </a:r>
          </a:p>
          <a:p>
            <a:pPr marL="1485900" lvl="2" indent="-342900">
              <a:buFont typeface="Arial" panose="020B0604020202020204" pitchFamily="34" charset="0"/>
              <a:buChar char="•"/>
            </a:pPr>
            <a:r>
              <a:rPr lang="de-DE" dirty="0"/>
              <a:t>davon 1/3 Drittmittel</a:t>
            </a:r>
          </a:p>
          <a:p>
            <a:pPr marL="1485900" lvl="2" indent="-342900">
              <a:buFont typeface="Arial" panose="020B0604020202020204" pitchFamily="34" charset="0"/>
              <a:buChar char="•"/>
            </a:pPr>
            <a:r>
              <a:rPr lang="de-DE" dirty="0"/>
              <a:t>davon 50 aus Effizienzgewinnen BaySG</a:t>
            </a:r>
          </a:p>
          <a:p>
            <a:pPr marL="1485900" lvl="2" indent="-342900">
              <a:buFont typeface="Arial" panose="020B0604020202020204" pitchFamily="34" charset="0"/>
              <a:buChar char="•"/>
            </a:pPr>
            <a:r>
              <a:rPr lang="de-DE" dirty="0"/>
              <a:t>Stellen der betroffenen Institute</a:t>
            </a:r>
          </a:p>
          <a:p>
            <a:pPr marL="1485900" lvl="2" indent="-342900">
              <a:buFont typeface="Arial" panose="020B0604020202020204" pitchFamily="34" charset="0"/>
              <a:buChar char="•"/>
            </a:pPr>
            <a:r>
              <a:rPr lang="de-DE" dirty="0"/>
              <a:t>Weitere Solidarbeiträge LfL</a:t>
            </a:r>
          </a:p>
        </p:txBody>
      </p:sp>
    </p:spTree>
    <p:extLst>
      <p:ext uri="{BB962C8B-B14F-4D97-AF65-F5344CB8AC3E}">
        <p14:creationId xmlns:p14="http://schemas.microsoft.com/office/powerpoint/2010/main" val="100677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238357"/>
            <a:ext cx="8262938" cy="457200"/>
          </a:xfrm>
        </p:spPr>
        <p:txBody>
          <a:bodyPr/>
          <a:lstStyle/>
          <a:p>
            <a:r>
              <a:rPr lang="de-DE" dirty="0"/>
              <a:t>1. Ableitung der Stellen für Ruhstorf: Aktueller Stand</a:t>
            </a:r>
          </a:p>
        </p:txBody>
      </p:sp>
      <p:sp>
        <p:nvSpPr>
          <p:cNvPr id="3" name="Inhaltsplatzhalter 2"/>
          <p:cNvSpPr>
            <a:spLocks noGrp="1"/>
          </p:cNvSpPr>
          <p:nvPr>
            <p:ph idx="1"/>
          </p:nvPr>
        </p:nvSpPr>
        <p:spPr>
          <a:xfrm>
            <a:off x="431800" y="1250725"/>
            <a:ext cx="8262938" cy="4462760"/>
          </a:xfrm>
        </p:spPr>
        <p:txBody>
          <a:bodyPr/>
          <a:lstStyle/>
          <a:p>
            <a:r>
              <a:rPr lang="de-DE" sz="2000" dirty="0"/>
              <a:t>Zielgröße 					           150</a:t>
            </a:r>
          </a:p>
          <a:p>
            <a:pPr lvl="1"/>
            <a:r>
              <a:rPr lang="de-DE" sz="2000" dirty="0"/>
              <a:t>Effizienzgewinne	Betrieb				40</a:t>
            </a:r>
          </a:p>
          <a:p>
            <a:pPr lvl="1"/>
            <a:r>
              <a:rPr lang="de-DE" sz="2000" dirty="0"/>
              <a:t>LfL	</a:t>
            </a:r>
            <a:r>
              <a:rPr lang="de-DE" dirty="0"/>
              <a:t>					</a:t>
            </a:r>
            <a:r>
              <a:rPr lang="de-DE" sz="2000" dirty="0"/>
              <a:t>50</a:t>
            </a:r>
          </a:p>
          <a:p>
            <a:pPr lvl="2"/>
            <a:r>
              <a:rPr lang="de-DE" sz="2000" dirty="0"/>
              <a:t>davon Institute/Abteilungen 	35 – 50</a:t>
            </a:r>
          </a:p>
          <a:p>
            <a:pPr lvl="3"/>
            <a:r>
              <a:rPr lang="de-DE" sz="1600" dirty="0"/>
              <a:t>ILT		4 - 5</a:t>
            </a:r>
          </a:p>
          <a:p>
            <a:pPr lvl="3"/>
            <a:r>
              <a:rPr lang="de-DE" sz="1600" dirty="0"/>
              <a:t>IPS		5 - 6	</a:t>
            </a:r>
          </a:p>
          <a:p>
            <a:pPr lvl="3"/>
            <a:r>
              <a:rPr lang="de-DE" sz="1600" dirty="0"/>
              <a:t>IAB		7 - 8</a:t>
            </a:r>
          </a:p>
          <a:p>
            <a:pPr lvl="3"/>
            <a:r>
              <a:rPr lang="de-DE" sz="1600" dirty="0"/>
              <a:t>IBA		4</a:t>
            </a:r>
          </a:p>
          <a:p>
            <a:pPr lvl="3"/>
            <a:r>
              <a:rPr lang="de-DE" sz="1600" dirty="0"/>
              <a:t>IPZ		6</a:t>
            </a:r>
          </a:p>
          <a:p>
            <a:pPr lvl="3"/>
            <a:r>
              <a:rPr lang="de-DE" sz="1600" dirty="0"/>
              <a:t>AIW/AZV/ AQU 	3/3/3-4</a:t>
            </a:r>
          </a:p>
          <a:p>
            <a:pPr lvl="2"/>
            <a:r>
              <a:rPr lang="de-DE" sz="2000" dirty="0"/>
              <a:t>Solidarbeiträge LfL		    15</a:t>
            </a:r>
          </a:p>
          <a:p>
            <a:pPr lvl="1"/>
            <a:r>
              <a:rPr lang="de-DE" sz="2000" dirty="0"/>
              <a:t>Drittmittel						50</a:t>
            </a:r>
          </a:p>
          <a:p>
            <a:pPr lvl="1"/>
            <a:r>
              <a:rPr lang="de-DE" sz="2000" dirty="0"/>
              <a:t>Reserve (Querschnittsaufgaben, Bayern Digital II)</a:t>
            </a:r>
          </a:p>
        </p:txBody>
      </p:sp>
    </p:spTree>
    <p:extLst>
      <p:ext uri="{BB962C8B-B14F-4D97-AF65-F5344CB8AC3E}">
        <p14:creationId xmlns:p14="http://schemas.microsoft.com/office/powerpoint/2010/main" val="13655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LfL-Themen in Ruhstorf</a:t>
            </a:r>
          </a:p>
        </p:txBody>
      </p:sp>
      <p:sp>
        <p:nvSpPr>
          <p:cNvPr id="4" name="Fußzeilenplatzhalter 3"/>
          <p:cNvSpPr>
            <a:spLocks noGrp="1"/>
          </p:cNvSpPr>
          <p:nvPr>
            <p:ph type="ftr" sz="quarter" idx="11"/>
          </p:nvPr>
        </p:nvSpPr>
        <p:spPr/>
        <p:txBody>
          <a:bodyPr/>
          <a:lstStyle/>
          <a:p>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741A12C0-A8EF-4319-B110-6663FA17215A}" type="slidenum">
              <a:rPr lang="de-DE" smtClean="0">
                <a:solidFill>
                  <a:prstClr val="black">
                    <a:tint val="75000"/>
                  </a:prstClr>
                </a:solidFill>
              </a:rPr>
              <a:pPr/>
              <a:t>7</a:t>
            </a:fld>
            <a:endParaRPr lang="de-DE">
              <a:solidFill>
                <a:prstClr val="black">
                  <a:tint val="75000"/>
                </a:prstClr>
              </a:solidFill>
            </a:endParaRPr>
          </a:p>
        </p:txBody>
      </p:sp>
      <p:sp>
        <p:nvSpPr>
          <p:cNvPr id="10" name="Abgerundetes Rechteck 9"/>
          <p:cNvSpPr/>
          <p:nvPr/>
        </p:nvSpPr>
        <p:spPr>
          <a:xfrm>
            <a:off x="1278981" y="2558374"/>
            <a:ext cx="1999238" cy="2042790"/>
          </a:xfrm>
          <a:prstGeom prst="roundRect">
            <a:avLst>
              <a:gd name="adj" fmla="val 13714"/>
            </a:avLst>
          </a:prstGeom>
          <a:solidFill>
            <a:schemeClr val="accent4">
              <a:lumMod val="75000"/>
            </a:schemeClr>
          </a:solidFill>
          <a:ln w="25400" cap="flat" cmpd="sng" algn="ctr">
            <a:noFill/>
            <a:prstDash val="solid"/>
          </a:ln>
          <a:effectLst/>
        </p:spPr>
        <p:txBody>
          <a:bodyPr rtlCol="0" anchor="ctr"/>
          <a:lstStyle/>
          <a:p>
            <a:pPr algn="ctr" fontAlgn="auto">
              <a:spcBef>
                <a:spcPts val="0"/>
              </a:spcBef>
              <a:spcAft>
                <a:spcPts val="1200"/>
              </a:spcAft>
              <a:defRPr/>
            </a:pPr>
            <a:r>
              <a:rPr lang="de-DE" sz="2000" b="1" kern="0" dirty="0">
                <a:solidFill>
                  <a:prstClr val="white"/>
                </a:solidFill>
                <a:latin typeface="Calibri"/>
              </a:rPr>
              <a:t>Diversifizierung</a:t>
            </a:r>
          </a:p>
          <a:p>
            <a:pPr algn="ctr" fontAlgn="auto">
              <a:spcBef>
                <a:spcPts val="0"/>
              </a:spcBef>
              <a:spcAft>
                <a:spcPts val="0"/>
              </a:spcAft>
              <a:defRPr/>
            </a:pPr>
            <a:endParaRPr lang="de-DE" sz="2000" kern="0" dirty="0">
              <a:solidFill>
                <a:prstClr val="white"/>
              </a:solidFill>
              <a:latin typeface="Calibri"/>
            </a:endParaRPr>
          </a:p>
          <a:p>
            <a:pPr algn="ctr" fontAlgn="auto">
              <a:spcBef>
                <a:spcPts val="0"/>
              </a:spcBef>
              <a:spcAft>
                <a:spcPts val="0"/>
              </a:spcAft>
              <a:defRPr/>
            </a:pPr>
            <a:endParaRPr lang="de-DE" sz="800" kern="0" dirty="0">
              <a:solidFill>
                <a:prstClr val="white"/>
              </a:solidFill>
              <a:latin typeface="Calibri"/>
            </a:endParaRPr>
          </a:p>
        </p:txBody>
      </p:sp>
      <p:sp>
        <p:nvSpPr>
          <p:cNvPr id="11" name="Abgerundetes Rechteck 10"/>
          <p:cNvSpPr/>
          <p:nvPr/>
        </p:nvSpPr>
        <p:spPr>
          <a:xfrm>
            <a:off x="3317697" y="1997444"/>
            <a:ext cx="2671868" cy="2603719"/>
          </a:xfrm>
          <a:prstGeom prst="roundRect">
            <a:avLst>
              <a:gd name="adj" fmla="val 13714"/>
            </a:avLst>
          </a:prstGeom>
          <a:solidFill>
            <a:schemeClr val="accent3">
              <a:lumMod val="50000"/>
            </a:schemeClr>
          </a:solidFill>
          <a:ln w="25400" cap="flat" cmpd="sng" algn="ctr">
            <a:noFill/>
            <a:prstDash val="solid"/>
          </a:ln>
          <a:effectLst/>
        </p:spPr>
        <p:txBody>
          <a:bodyPr rtlCol="0" anchor="ctr"/>
          <a:lstStyle/>
          <a:p>
            <a:pPr algn="ctr" fontAlgn="auto">
              <a:spcBef>
                <a:spcPts val="0"/>
              </a:spcBef>
              <a:spcAft>
                <a:spcPts val="1200"/>
              </a:spcAft>
              <a:defRPr/>
            </a:pPr>
            <a:r>
              <a:rPr lang="de-DE" b="1" kern="0" dirty="0">
                <a:solidFill>
                  <a:prstClr val="white"/>
                </a:solidFill>
                <a:latin typeface="Calibri"/>
              </a:rPr>
              <a:t>Agrarökosysteme</a:t>
            </a:r>
            <a:endParaRPr lang="de-DE" sz="2000" kern="0" dirty="0">
              <a:solidFill>
                <a:prstClr val="white"/>
              </a:solidFill>
              <a:latin typeface="Calibri"/>
            </a:endParaRPr>
          </a:p>
          <a:p>
            <a:pPr algn="ctr" fontAlgn="auto">
              <a:spcBef>
                <a:spcPts val="0"/>
              </a:spcBef>
              <a:spcAft>
                <a:spcPts val="1200"/>
              </a:spcAft>
              <a:defRPr/>
            </a:pPr>
            <a:endParaRPr lang="de-DE" sz="2000" b="1" kern="0" dirty="0">
              <a:solidFill>
                <a:prstClr val="white"/>
              </a:solidFill>
              <a:latin typeface="Calibri"/>
            </a:endParaRPr>
          </a:p>
          <a:p>
            <a:pPr algn="ctr" fontAlgn="auto">
              <a:spcBef>
                <a:spcPts val="0"/>
              </a:spcBef>
              <a:spcAft>
                <a:spcPts val="1200"/>
              </a:spcAft>
              <a:defRPr/>
            </a:pPr>
            <a:endParaRPr lang="de-DE" b="1" kern="0" dirty="0">
              <a:solidFill>
                <a:prstClr val="white"/>
              </a:solidFill>
              <a:latin typeface="Calibri"/>
            </a:endParaRPr>
          </a:p>
        </p:txBody>
      </p:sp>
      <p:sp>
        <p:nvSpPr>
          <p:cNvPr id="12" name="Abgerundetes Rechteck 11"/>
          <p:cNvSpPr/>
          <p:nvPr/>
        </p:nvSpPr>
        <p:spPr>
          <a:xfrm>
            <a:off x="6018749" y="2558374"/>
            <a:ext cx="2327583" cy="2042788"/>
          </a:xfrm>
          <a:prstGeom prst="roundRect">
            <a:avLst>
              <a:gd name="adj" fmla="val 13714"/>
            </a:avLst>
          </a:prstGeom>
          <a:solidFill>
            <a:srgbClr val="0070C0"/>
          </a:solidFill>
          <a:ln w="25400" cap="flat" cmpd="sng" algn="ctr">
            <a:noFill/>
            <a:prstDash val="solid"/>
          </a:ln>
          <a:effectLst/>
        </p:spPr>
        <p:txBody>
          <a:bodyPr rtlCol="0" anchor="ctr"/>
          <a:lstStyle/>
          <a:p>
            <a:pPr algn="ctr" fontAlgn="auto">
              <a:spcBef>
                <a:spcPts val="0"/>
              </a:spcBef>
              <a:spcAft>
                <a:spcPts val="800"/>
              </a:spcAft>
              <a:defRPr/>
            </a:pPr>
            <a:r>
              <a:rPr lang="de-DE" sz="2000" b="1" kern="0" dirty="0">
                <a:solidFill>
                  <a:prstClr val="white"/>
                </a:solidFill>
                <a:latin typeface="Calibri"/>
              </a:rPr>
              <a:t>Digitalisierung</a:t>
            </a:r>
          </a:p>
          <a:p>
            <a:pPr algn="ctr" fontAlgn="auto">
              <a:spcBef>
                <a:spcPts val="0"/>
              </a:spcBef>
              <a:spcAft>
                <a:spcPts val="0"/>
              </a:spcAft>
              <a:defRPr/>
            </a:pPr>
            <a:endParaRPr lang="de-DE" sz="2000" kern="0" dirty="0">
              <a:solidFill>
                <a:prstClr val="white"/>
              </a:solidFill>
              <a:latin typeface="Calibri"/>
            </a:endParaRPr>
          </a:p>
        </p:txBody>
      </p:sp>
      <p:sp>
        <p:nvSpPr>
          <p:cNvPr id="13" name="Abgerundetes Rechteck 12"/>
          <p:cNvSpPr/>
          <p:nvPr/>
        </p:nvSpPr>
        <p:spPr>
          <a:xfrm>
            <a:off x="1278981" y="4688718"/>
            <a:ext cx="7067351" cy="500974"/>
          </a:xfrm>
          <a:prstGeom prst="roundRect">
            <a:avLst>
              <a:gd name="adj" fmla="val 13714"/>
            </a:avLst>
          </a:prstGeom>
          <a:solidFill>
            <a:schemeClr val="accent6">
              <a:lumMod val="50000"/>
            </a:schemeClr>
          </a:solidFill>
          <a:ln w="25400" cap="flat" cmpd="sng" algn="ctr">
            <a:noFill/>
            <a:prstDash val="solid"/>
          </a:ln>
          <a:effectLst/>
        </p:spPr>
        <p:txBody>
          <a:bodyPr rtlCol="0" anchor="ctr"/>
          <a:lstStyle/>
          <a:p>
            <a:pPr algn="ctr" fontAlgn="auto">
              <a:spcBef>
                <a:spcPts val="0"/>
              </a:spcBef>
              <a:spcAft>
                <a:spcPts val="1200"/>
              </a:spcAft>
              <a:defRPr/>
            </a:pPr>
            <a:r>
              <a:rPr lang="de-DE" b="1" kern="0" dirty="0">
                <a:solidFill>
                  <a:prstClr val="white"/>
                </a:solidFill>
                <a:latin typeface="Calibri"/>
              </a:rPr>
              <a:t>Wissenstransfer</a:t>
            </a:r>
            <a:endParaRPr lang="de-DE" sz="2000" kern="0" dirty="0">
              <a:solidFill>
                <a:prstClr val="white"/>
              </a:solidFill>
              <a:latin typeface="Calibri"/>
            </a:endParaRPr>
          </a:p>
        </p:txBody>
      </p:sp>
    </p:spTree>
    <p:extLst>
      <p:ext uri="{BB962C8B-B14F-4D97-AF65-F5344CB8AC3E}">
        <p14:creationId xmlns:p14="http://schemas.microsoft.com/office/powerpoint/2010/main" val="20120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806" y="260648"/>
            <a:ext cx="8852400" cy="357190"/>
          </a:xfrm>
        </p:spPr>
        <p:txBody>
          <a:bodyPr vert="horz" lIns="91440" tIns="45720" rIns="91440" bIns="45720" rtlCol="0" anchor="ctr">
            <a:noAutofit/>
          </a:bodyPr>
          <a:lstStyle/>
          <a:p>
            <a:pPr algn="ctr"/>
            <a:r>
              <a:rPr lang="de-DE" sz="2600" dirty="0">
                <a:solidFill>
                  <a:schemeClr val="tx1"/>
                </a:solidFill>
                <a:latin typeface="Calibri" panose="020F0502020204030204" pitchFamily="34" charset="0"/>
              </a:rPr>
              <a:t>Teilverlagerung nach </a:t>
            </a:r>
            <a:r>
              <a:rPr lang="de-DE" sz="2600" dirty="0" err="1">
                <a:solidFill>
                  <a:schemeClr val="tx1"/>
                </a:solidFill>
                <a:latin typeface="Calibri" panose="020F0502020204030204" pitchFamily="34" charset="0"/>
              </a:rPr>
              <a:t>Ruhstorf</a:t>
            </a:r>
            <a:endParaRPr lang="de-DE" sz="2600" dirty="0">
              <a:solidFill>
                <a:schemeClr val="tx1"/>
              </a:solidFill>
              <a:latin typeface="Calibri" panose="020F0502020204030204" pitchFamily="34" charset="0"/>
            </a:endParaRPr>
          </a:p>
        </p:txBody>
      </p:sp>
      <p:sp>
        <p:nvSpPr>
          <p:cNvPr id="4" name="Fußzeilenplatzhalter 3"/>
          <p:cNvSpPr>
            <a:spLocks noGrp="1"/>
          </p:cNvSpPr>
          <p:nvPr>
            <p:ph type="ftr" sz="quarter" idx="4294967295"/>
          </p:nvPr>
        </p:nvSpPr>
        <p:spPr>
          <a:xfrm>
            <a:off x="1725104" y="6475542"/>
            <a:ext cx="6016035" cy="209629"/>
          </a:xfrm>
          <a:prstGeom prst="rect">
            <a:avLst/>
          </a:prstGeom>
        </p:spPr>
        <p:txBody>
          <a:bodyPr/>
          <a:lstStyle/>
          <a:p>
            <a:endParaRPr lang="de-DE" dirty="0">
              <a:solidFill>
                <a:prstClr val="black">
                  <a:tint val="75000"/>
                </a:prstClr>
              </a:solidFill>
            </a:endParaRPr>
          </a:p>
        </p:txBody>
      </p:sp>
      <p:sp>
        <p:nvSpPr>
          <p:cNvPr id="5" name="Foliennummernplatzhalter 4"/>
          <p:cNvSpPr>
            <a:spLocks noGrp="1"/>
          </p:cNvSpPr>
          <p:nvPr>
            <p:ph type="sldNum" sz="quarter" idx="4294967295"/>
          </p:nvPr>
        </p:nvSpPr>
        <p:spPr>
          <a:xfrm>
            <a:off x="8455844" y="6485121"/>
            <a:ext cx="494291" cy="210850"/>
          </a:xfrm>
          <a:prstGeom prst="rect">
            <a:avLst/>
          </a:prstGeom>
        </p:spPr>
        <p:txBody>
          <a:bodyPr/>
          <a:lstStyle/>
          <a:p>
            <a:fld id="{741A12C0-A8EF-4319-B110-6663FA17215A}" type="slidenum">
              <a:rPr lang="de-DE" smtClean="0">
                <a:solidFill>
                  <a:prstClr val="black">
                    <a:tint val="75000"/>
                  </a:prstClr>
                </a:solidFill>
              </a:rPr>
              <a:pPr/>
              <a:t>8</a:t>
            </a:fld>
            <a:endParaRPr lang="de-DE">
              <a:solidFill>
                <a:prstClr val="black">
                  <a:tint val="75000"/>
                </a:prstClr>
              </a:solidFill>
            </a:endParaRPr>
          </a:p>
        </p:txBody>
      </p:sp>
      <p:grpSp>
        <p:nvGrpSpPr>
          <p:cNvPr id="10" name="Gruppieren 9"/>
          <p:cNvGrpSpPr/>
          <p:nvPr/>
        </p:nvGrpSpPr>
        <p:grpSpPr>
          <a:xfrm>
            <a:off x="1854201" y="2021173"/>
            <a:ext cx="5020732" cy="3450662"/>
            <a:chOff x="1607195" y="1412776"/>
            <a:chExt cx="5177148" cy="3888432"/>
          </a:xfrm>
        </p:grpSpPr>
        <p:grpSp>
          <p:nvGrpSpPr>
            <p:cNvPr id="9" name="Gruppieren 8"/>
            <p:cNvGrpSpPr/>
            <p:nvPr/>
          </p:nvGrpSpPr>
          <p:grpSpPr>
            <a:xfrm>
              <a:off x="1907704" y="1412776"/>
              <a:ext cx="4608512" cy="3888432"/>
              <a:chOff x="1907704" y="1412776"/>
              <a:chExt cx="5256584" cy="4536504"/>
            </a:xfrm>
          </p:grpSpPr>
          <p:sp>
            <p:nvSpPr>
              <p:cNvPr id="3" name="Ellipse 2"/>
              <p:cNvSpPr/>
              <p:nvPr/>
            </p:nvSpPr>
            <p:spPr>
              <a:xfrm>
                <a:off x="4104288" y="1412776"/>
                <a:ext cx="3060000" cy="30600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1907704" y="1412776"/>
                <a:ext cx="3060000" cy="3060000"/>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3059832" y="2889280"/>
                <a:ext cx="3168352" cy="3060000"/>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p:cNvSpPr txBox="1"/>
            <p:nvPr/>
          </p:nvSpPr>
          <p:spPr>
            <a:xfrm rot="19012447">
              <a:off x="1607195" y="1636254"/>
              <a:ext cx="2268252" cy="936422"/>
            </a:xfrm>
            <a:prstGeom prst="rect">
              <a:avLst/>
            </a:prstGeom>
            <a:noFill/>
          </p:spPr>
          <p:txBody>
            <a:bodyPr wrap="square" rtlCol="0">
              <a:spAutoFit/>
            </a:bodyPr>
            <a:lstStyle/>
            <a:p>
              <a:pPr algn="ctr"/>
              <a:r>
                <a:rPr lang="de-DE" b="1" dirty="0"/>
                <a:t>Agrar-</a:t>
              </a:r>
              <a:r>
                <a:rPr lang="de-DE" b="1" dirty="0" err="1"/>
                <a:t>ökosysteme</a:t>
              </a:r>
              <a:endParaRPr lang="de-DE" b="1" dirty="0"/>
            </a:p>
          </p:txBody>
        </p:sp>
        <p:sp>
          <p:nvSpPr>
            <p:cNvPr id="17" name="Textfeld 16"/>
            <p:cNvSpPr txBox="1"/>
            <p:nvPr/>
          </p:nvSpPr>
          <p:spPr>
            <a:xfrm rot="2069661">
              <a:off x="4375954" y="2124034"/>
              <a:ext cx="2408389" cy="416187"/>
            </a:xfrm>
            <a:prstGeom prst="rect">
              <a:avLst/>
            </a:prstGeom>
            <a:noFill/>
          </p:spPr>
          <p:txBody>
            <a:bodyPr wrap="square" rtlCol="0">
              <a:spAutoFit/>
            </a:bodyPr>
            <a:lstStyle/>
            <a:p>
              <a:r>
                <a:rPr lang="de-DE" b="1" dirty="0">
                  <a:solidFill>
                    <a:schemeClr val="tx2"/>
                  </a:solidFill>
                </a:rPr>
                <a:t>Digitalisierung</a:t>
              </a:r>
            </a:p>
          </p:txBody>
        </p:sp>
        <p:sp>
          <p:nvSpPr>
            <p:cNvPr id="18" name="Textfeld 17"/>
            <p:cNvSpPr txBox="1"/>
            <p:nvPr/>
          </p:nvSpPr>
          <p:spPr>
            <a:xfrm>
              <a:off x="3069228" y="4246345"/>
              <a:ext cx="2562227" cy="416187"/>
            </a:xfrm>
            <a:prstGeom prst="rect">
              <a:avLst/>
            </a:prstGeom>
            <a:noFill/>
          </p:spPr>
          <p:txBody>
            <a:bodyPr wrap="square" rtlCol="0">
              <a:spAutoFit/>
            </a:bodyPr>
            <a:lstStyle/>
            <a:p>
              <a:r>
                <a:rPr lang="de-DE" b="1" dirty="0">
                  <a:solidFill>
                    <a:schemeClr val="accent6">
                      <a:lumMod val="75000"/>
                    </a:schemeClr>
                  </a:solidFill>
                </a:rPr>
                <a:t>Diversifizierung</a:t>
              </a:r>
            </a:p>
          </p:txBody>
        </p:sp>
      </p:grpSp>
      <p:sp>
        <p:nvSpPr>
          <p:cNvPr id="11" name="Rad 10"/>
          <p:cNvSpPr/>
          <p:nvPr/>
        </p:nvSpPr>
        <p:spPr>
          <a:xfrm>
            <a:off x="1473201" y="1007533"/>
            <a:ext cx="5757332" cy="5249334"/>
          </a:xfrm>
          <a:prstGeom prst="donut">
            <a:avLst>
              <a:gd name="adj" fmla="val 6317"/>
            </a:avLst>
          </a:prstGeom>
          <a:solidFill>
            <a:schemeClr val="bg1">
              <a:lumMod val="8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solidFill>
            </a:endParaRPr>
          </a:p>
        </p:txBody>
      </p:sp>
      <p:sp>
        <p:nvSpPr>
          <p:cNvPr id="21" name="Rechteck 20"/>
          <p:cNvSpPr/>
          <p:nvPr/>
        </p:nvSpPr>
        <p:spPr>
          <a:xfrm rot="16200000">
            <a:off x="516925" y="1505504"/>
            <a:ext cx="7834891" cy="7245347"/>
          </a:xfrm>
          <a:prstGeom prst="rect">
            <a:avLst/>
          </a:prstGeom>
          <a:noFill/>
        </p:spPr>
        <p:txBody>
          <a:bodyPr wrap="none" lIns="91440" tIns="45720" rIns="91440" bIns="45720">
            <a:prstTxWarp prst="textCircle">
              <a:avLst/>
            </a:prstTxWarp>
            <a:spAutoFit/>
          </a:bodyPr>
          <a:lstStyle/>
          <a:p>
            <a:pPr algn="ctr"/>
            <a:r>
              <a:rPr lang="de-DE" b="1" cap="none" spc="0" dirty="0">
                <a:ln w="31550" cmpd="sng">
                  <a:noFill/>
                  <a:prstDash val="solid"/>
                </a:ln>
              </a:rPr>
              <a:t>      Wissenstransfer</a:t>
            </a:r>
          </a:p>
        </p:txBody>
      </p:sp>
    </p:spTree>
    <p:extLst>
      <p:ext uri="{BB962C8B-B14F-4D97-AF65-F5344CB8AC3E}">
        <p14:creationId xmlns:p14="http://schemas.microsoft.com/office/powerpoint/2010/main" val="20175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214" y="980728"/>
            <a:ext cx="8928992" cy="461665"/>
          </a:xfrm>
        </p:spPr>
        <p:txBody>
          <a:bodyPr/>
          <a:lstStyle/>
          <a:p>
            <a:r>
              <a:rPr lang="de-DE" dirty="0">
                <a:solidFill>
                  <a:schemeClr val="tx1"/>
                </a:solidFill>
              </a:rPr>
              <a:t>1. Leitsätze</a:t>
            </a:r>
            <a:endParaRPr lang="de-DE" b="0" dirty="0">
              <a:solidFill>
                <a:schemeClr val="tx1"/>
              </a:solidFill>
            </a:endParaRPr>
          </a:p>
        </p:txBody>
      </p:sp>
      <p:sp>
        <p:nvSpPr>
          <p:cNvPr id="3" name="Inhaltsplatzhalter 2"/>
          <p:cNvSpPr>
            <a:spLocks noGrp="1"/>
          </p:cNvSpPr>
          <p:nvPr>
            <p:ph idx="1"/>
          </p:nvPr>
        </p:nvSpPr>
        <p:spPr>
          <a:xfrm>
            <a:off x="467544" y="1484784"/>
            <a:ext cx="8208912" cy="4464496"/>
          </a:xfrm>
        </p:spPr>
        <p:txBody>
          <a:bodyPr>
            <a:noAutofit/>
          </a:bodyPr>
          <a:lstStyle/>
          <a:p>
            <a:pPr>
              <a:buClrTx/>
            </a:pPr>
            <a:r>
              <a:rPr lang="de-DE" sz="2000" b="1" dirty="0"/>
              <a:t>Agrarökosystemforschung:</a:t>
            </a:r>
            <a:br>
              <a:rPr lang="de-DE" sz="2000" dirty="0"/>
            </a:br>
            <a:r>
              <a:rPr lang="de-DE" sz="1800" dirty="0"/>
              <a:t>Wir wollen die Landbewirtschaftung in Einklang mit dem abiotischen und biotischen Umwelt- und Ressourcenschutz bringen. Dazu entwickeln und erproben wir innovative, umweltverträgliche und an den Klimawandel angepasste landwirtschaftliche Anbauverfahren unter besonderer Berücksichtigung der Biodiversität. </a:t>
            </a:r>
          </a:p>
          <a:p>
            <a:pPr marL="0" indent="0">
              <a:buClrTx/>
              <a:buNone/>
            </a:pPr>
            <a:endParaRPr lang="de-DE" sz="2000" dirty="0"/>
          </a:p>
          <a:p>
            <a:pPr>
              <a:buClrTx/>
            </a:pPr>
            <a:r>
              <a:rPr lang="de-DE" sz="2000" b="1" dirty="0"/>
              <a:t>Digitalisierung:</a:t>
            </a:r>
          </a:p>
          <a:p>
            <a:pPr marL="274638" lvl="1" indent="0">
              <a:buClrTx/>
              <a:buNone/>
            </a:pPr>
            <a:r>
              <a:rPr lang="de-DE" sz="1800" dirty="0"/>
              <a:t>Wir wollen, dass die bäuerlichen Familienbetriebe die vielfältigen Chancen der Digitalisierung erkennen und gezielt nutzen. Dazu testen und bewerten wir geeignete Technologien und Systeme für die Landwirtschaft in Bayern und optimieren diese mit Partnern. Wir digitalisieren Abläufe in der Landwirtschaftsverwaltung und bieten behördliche Aufgaben als </a:t>
            </a:r>
            <a:br>
              <a:rPr lang="de-DE" sz="1800" dirty="0"/>
            </a:br>
            <a:r>
              <a:rPr lang="de-DE" sz="1800" dirty="0"/>
              <a:t>E-</a:t>
            </a:r>
            <a:r>
              <a:rPr lang="de-DE" sz="1800" dirty="0" err="1"/>
              <a:t>Government</a:t>
            </a:r>
            <a:r>
              <a:rPr lang="de-DE" sz="1800" dirty="0"/>
              <a:t>-Anwendungen im Internet an.</a:t>
            </a:r>
          </a:p>
        </p:txBody>
      </p:sp>
      <p:sp>
        <p:nvSpPr>
          <p:cNvPr id="5" name="Foliennummernplatzhalter 4"/>
          <p:cNvSpPr>
            <a:spLocks noGrp="1"/>
          </p:cNvSpPr>
          <p:nvPr>
            <p:ph type="sldNum" sz="quarter" idx="4294967295"/>
          </p:nvPr>
        </p:nvSpPr>
        <p:spPr>
          <a:xfrm>
            <a:off x="8388424" y="6165304"/>
            <a:ext cx="648072" cy="288032"/>
          </a:xfrm>
          <a:prstGeom prst="rect">
            <a:avLst/>
          </a:prstGeom>
        </p:spPr>
        <p:txBody>
          <a:bodyPr/>
          <a:lstStyle/>
          <a:p>
            <a:fld id="{741A12C0-A8EF-4319-B110-6663FA17215A}" type="slidenum">
              <a:rPr lang="de-DE" smtClean="0"/>
              <a:pPr/>
              <a:t>9</a:t>
            </a:fld>
            <a:endParaRPr lang="de-DE" dirty="0"/>
          </a:p>
        </p:txBody>
      </p:sp>
      <p:sp>
        <p:nvSpPr>
          <p:cNvPr id="7" name="Titel 1"/>
          <p:cNvSpPr txBox="1">
            <a:spLocks/>
          </p:cNvSpPr>
          <p:nvPr/>
        </p:nvSpPr>
        <p:spPr>
          <a:xfrm>
            <a:off x="217806" y="260648"/>
            <a:ext cx="8852400" cy="3571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Calibri" pitchFamily="34" charset="0"/>
                <a:ea typeface="+mj-ea"/>
                <a:cs typeface="Times New Roman" pitchFamily="18" charset="0"/>
              </a:defRPr>
            </a:lvl1pPr>
          </a:lstStyle>
          <a:p>
            <a:r>
              <a:rPr lang="de-DE" sz="2600" dirty="0"/>
              <a:t>Teilverlagerung nach </a:t>
            </a:r>
            <a:r>
              <a:rPr lang="de-DE" sz="2600" dirty="0" err="1"/>
              <a:t>Ruhstorf</a:t>
            </a:r>
            <a:endParaRPr lang="de-DE" sz="2600" dirty="0"/>
          </a:p>
        </p:txBody>
      </p:sp>
    </p:spTree>
    <p:extLst>
      <p:ext uri="{BB962C8B-B14F-4D97-AF65-F5344CB8AC3E}">
        <p14:creationId xmlns:p14="http://schemas.microsoft.com/office/powerpoint/2010/main" val="553939109"/>
      </p:ext>
    </p:extLst>
  </p:cSld>
  <p:clrMapOvr>
    <a:masterClrMapping/>
  </p:clrMapOvr>
</p:sld>
</file>

<file path=ppt/theme/theme1.xml><?xml version="1.0" encoding="utf-8"?>
<a:theme xmlns:a="http://schemas.openxmlformats.org/drawingml/2006/main" name="stmelf_quer">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fL-Querformat-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fL-Querformat-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melf_quer">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stmelf_quer</Template>
  <TotalTime>0</TotalTime>
  <Words>799</Words>
  <Application>Microsoft Office PowerPoint</Application>
  <PresentationFormat>Bildschirmpräsentation (4:3)</PresentationFormat>
  <Paragraphs>224</Paragraphs>
  <Slides>23</Slides>
  <Notes>3</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23</vt:i4>
      </vt:variant>
    </vt:vector>
  </HeadingPairs>
  <TitlesOfParts>
    <vt:vector size="35" baseType="lpstr">
      <vt:lpstr>Arial</vt:lpstr>
      <vt:lpstr>Arial Narrow</vt:lpstr>
      <vt:lpstr>Calibri</vt:lpstr>
      <vt:lpstr>Symbol</vt:lpstr>
      <vt:lpstr>Times New Roman</vt:lpstr>
      <vt:lpstr>Verdana</vt:lpstr>
      <vt:lpstr>Webdings</vt:lpstr>
      <vt:lpstr>Wingdings</vt:lpstr>
      <vt:lpstr>stmelf_quer</vt:lpstr>
      <vt:lpstr>LfL-Querformat-Design</vt:lpstr>
      <vt:lpstr>1_LfL-Querformat-Design</vt:lpstr>
      <vt:lpstr>1_stmelf_quer</vt:lpstr>
      <vt:lpstr>PowerPoint-Präsentation</vt:lpstr>
      <vt:lpstr>PowerPoint-Präsentation</vt:lpstr>
      <vt:lpstr>PowerPoint-Präsentation</vt:lpstr>
      <vt:lpstr>PowerPoint-Präsentation</vt:lpstr>
      <vt:lpstr>PowerPoint-Präsentation</vt:lpstr>
      <vt:lpstr>1. Ableitung der Stellen für Ruhstorf: Aktueller Stand</vt:lpstr>
      <vt:lpstr>LfL-Themen in Ruhstorf</vt:lpstr>
      <vt:lpstr>Teilverlagerung nach Ruhstorf</vt:lpstr>
      <vt:lpstr>1. Leitsätze</vt:lpstr>
      <vt:lpstr>1. Leitsätze</vt:lpstr>
      <vt:lpstr>Prozesssteuerung Phase III   (2018 ff)              (Ref. SLA)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drei Geschäftsfelder der BaySG</vt:lpstr>
      <vt:lpstr>PowerPoint-Präsentation</vt:lpstr>
    </vt:vector>
  </TitlesOfParts>
  <Company>StMELF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Ippenberger, Bernhard (StMELF)</dc:creator>
  <cp:lastModifiedBy>Frank Trauzettel</cp:lastModifiedBy>
  <cp:revision>333</cp:revision>
  <cp:lastPrinted>2019-05-16T06:35:20Z</cp:lastPrinted>
  <dcterms:created xsi:type="dcterms:W3CDTF">2017-07-10T11:49:56Z</dcterms:created>
  <dcterms:modified xsi:type="dcterms:W3CDTF">2019-05-22T06:51:45Z</dcterms:modified>
</cp:coreProperties>
</file>